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sldIdLst>
    <p:sldId id="256" r:id="rId2"/>
    <p:sldId id="257" r:id="rId3"/>
    <p:sldId id="258" r:id="rId4"/>
    <p:sldId id="259" r:id="rId5"/>
    <p:sldId id="260" r:id="rId6"/>
    <p:sldId id="261" r:id="rId7"/>
    <p:sldId id="264" r:id="rId8"/>
    <p:sldId id="262" r:id="rId9"/>
    <p:sldId id="265" r:id="rId10"/>
    <p:sldId id="266" r:id="rId11"/>
    <p:sldId id="267" r:id="rId12"/>
    <p:sldId id="268" r:id="rId13"/>
    <p:sldId id="269" r:id="rId14"/>
    <p:sldId id="270" r:id="rId15"/>
    <p:sldId id="271" r:id="rId16"/>
    <p:sldId id="272" r:id="rId17"/>
    <p:sldId id="273" r:id="rId18"/>
    <p:sldId id="274" r:id="rId19"/>
    <p:sldId id="275" r:id="rId20"/>
    <p:sldId id="277" r:id="rId21"/>
    <p:sldId id="263" r:id="rId22"/>
    <p:sldId id="279" r:id="rId23"/>
    <p:sldId id="289" r:id="rId24"/>
    <p:sldId id="290" r:id="rId25"/>
    <p:sldId id="293" r:id="rId26"/>
    <p:sldId id="295" r:id="rId27"/>
    <p:sldId id="296" r:id="rId28"/>
    <p:sldId id="297" r:id="rId29"/>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a:defRPr/>
              </a:pPr>
              <a:endParaRPr kumimoji="1" lang="tr-TR" sz="240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a:defRPr/>
              </a:pPr>
              <a:endParaRPr kumimoji="1" lang="tr-TR" sz="2400">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pPr>
                <a:defRPr/>
              </a:pPr>
              <a:endParaRPr lang="tr-TR"/>
            </a:p>
          </p:txBody>
        </p:sp>
        <p:sp>
          <p:nvSpPr>
            <p:cNvPr id="9"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pPr>
                <a:defRPr/>
              </a:pPr>
              <a:endParaRPr lang="tr-TR"/>
            </a:p>
          </p:txBody>
        </p:sp>
      </p:grpSp>
      <p:sp>
        <p:nvSpPr>
          <p:cNvPr id="61448"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tr-TR"/>
              <a:t>Asıl alt başlık stilini düzenlemek için tıklatın</a:t>
            </a:r>
          </a:p>
        </p:txBody>
      </p:sp>
      <p:sp>
        <p:nvSpPr>
          <p:cNvPr id="61452"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tr-TR"/>
              <a:t>Asıl başlık stili için tıklatın</a:t>
            </a:r>
          </a:p>
        </p:txBody>
      </p:sp>
      <p:sp>
        <p:nvSpPr>
          <p:cNvPr id="10" name="Rectangle 9"/>
          <p:cNvSpPr>
            <a:spLocks noGrp="1" noChangeArrowheads="1"/>
          </p:cNvSpPr>
          <p:nvPr>
            <p:ph type="dt" sz="quarter" idx="10"/>
          </p:nvPr>
        </p:nvSpPr>
        <p:spPr/>
        <p:txBody>
          <a:bodyPr/>
          <a:lstStyle>
            <a:lvl1pPr>
              <a:defRPr>
                <a:solidFill>
                  <a:schemeClr val="bg1"/>
                </a:solidFill>
              </a:defRPr>
            </a:lvl1pPr>
          </a:lstStyle>
          <a:p>
            <a:pPr>
              <a:defRPr/>
            </a:pPr>
            <a:endParaRPr lang="tr-TR"/>
          </a:p>
        </p:txBody>
      </p:sp>
      <p:sp>
        <p:nvSpPr>
          <p:cNvPr id="11" name="Rectangle 10"/>
          <p:cNvSpPr>
            <a:spLocks noGrp="1" noChangeArrowheads="1"/>
          </p:cNvSpPr>
          <p:nvPr>
            <p:ph type="ftr" sz="quarter" idx="11"/>
          </p:nvPr>
        </p:nvSpPr>
        <p:spPr/>
        <p:txBody>
          <a:bodyPr/>
          <a:lstStyle>
            <a:lvl1pPr algn="r">
              <a:defRPr/>
            </a:lvl1pPr>
          </a:lstStyle>
          <a:p>
            <a:pPr>
              <a:defRPr/>
            </a:pPr>
            <a:endParaRPr lang="tr-TR"/>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a:lvl1pPr>
          </a:lstStyle>
          <a:p>
            <a:pPr>
              <a:defRPr/>
            </a:pPr>
            <a:fld id="{B4BA82A2-4B22-4843-B90A-64F9247AE8FE}"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11"/>
          <p:cNvSpPr>
            <a:spLocks noGrp="1" noChangeArrowheads="1"/>
          </p:cNvSpPr>
          <p:nvPr>
            <p:ph type="dt" sz="half" idx="10"/>
          </p:nvPr>
        </p:nvSpPr>
        <p:spPr>
          <a:ln/>
        </p:spPr>
        <p:txBody>
          <a:bodyPr/>
          <a:lstStyle>
            <a:lvl1pPr>
              <a:defRPr/>
            </a:lvl1pPr>
          </a:lstStyle>
          <a:p>
            <a:pPr>
              <a:defRPr/>
            </a:pPr>
            <a:endParaRPr lang="tr-TR"/>
          </a:p>
        </p:txBody>
      </p:sp>
      <p:sp>
        <p:nvSpPr>
          <p:cNvPr id="5" name="Rectangle 12"/>
          <p:cNvSpPr>
            <a:spLocks noGrp="1" noChangeArrowheads="1"/>
          </p:cNvSpPr>
          <p:nvPr>
            <p:ph type="ftr" sz="quarter" idx="11"/>
          </p:nvPr>
        </p:nvSpPr>
        <p:spPr>
          <a:ln/>
        </p:spPr>
        <p:txBody>
          <a:bodyPr/>
          <a:lstStyle>
            <a:lvl1pPr>
              <a:defRPr/>
            </a:lvl1pPr>
          </a:lstStyle>
          <a:p>
            <a:pPr>
              <a:defRPr/>
            </a:pPr>
            <a:endParaRPr lang="tr-TR"/>
          </a:p>
        </p:txBody>
      </p:sp>
      <p:sp>
        <p:nvSpPr>
          <p:cNvPr id="6" name="Rectangle 13"/>
          <p:cNvSpPr>
            <a:spLocks noGrp="1" noChangeArrowheads="1"/>
          </p:cNvSpPr>
          <p:nvPr>
            <p:ph type="sldNum" sz="quarter" idx="12"/>
          </p:nvPr>
        </p:nvSpPr>
        <p:spPr>
          <a:ln/>
        </p:spPr>
        <p:txBody>
          <a:bodyPr/>
          <a:lstStyle>
            <a:lvl1pPr>
              <a:defRPr/>
            </a:lvl1pPr>
          </a:lstStyle>
          <a:p>
            <a:pPr>
              <a:defRPr/>
            </a:pPr>
            <a:fld id="{7A600789-6F27-4AE8-8CA0-95C18EB4A784}"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705600" y="762000"/>
            <a:ext cx="1981200" cy="532447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762000" y="762000"/>
            <a:ext cx="5791200" cy="532447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11"/>
          <p:cNvSpPr>
            <a:spLocks noGrp="1" noChangeArrowheads="1"/>
          </p:cNvSpPr>
          <p:nvPr>
            <p:ph type="dt" sz="half" idx="10"/>
          </p:nvPr>
        </p:nvSpPr>
        <p:spPr>
          <a:ln/>
        </p:spPr>
        <p:txBody>
          <a:bodyPr/>
          <a:lstStyle>
            <a:lvl1pPr>
              <a:defRPr/>
            </a:lvl1pPr>
          </a:lstStyle>
          <a:p>
            <a:pPr>
              <a:defRPr/>
            </a:pPr>
            <a:endParaRPr lang="tr-TR"/>
          </a:p>
        </p:txBody>
      </p:sp>
      <p:sp>
        <p:nvSpPr>
          <p:cNvPr id="5" name="Rectangle 12"/>
          <p:cNvSpPr>
            <a:spLocks noGrp="1" noChangeArrowheads="1"/>
          </p:cNvSpPr>
          <p:nvPr>
            <p:ph type="ftr" sz="quarter" idx="11"/>
          </p:nvPr>
        </p:nvSpPr>
        <p:spPr>
          <a:ln/>
        </p:spPr>
        <p:txBody>
          <a:bodyPr/>
          <a:lstStyle>
            <a:lvl1pPr>
              <a:defRPr/>
            </a:lvl1pPr>
          </a:lstStyle>
          <a:p>
            <a:pPr>
              <a:defRPr/>
            </a:pPr>
            <a:endParaRPr lang="tr-TR"/>
          </a:p>
        </p:txBody>
      </p:sp>
      <p:sp>
        <p:nvSpPr>
          <p:cNvPr id="6" name="Rectangle 13"/>
          <p:cNvSpPr>
            <a:spLocks noGrp="1" noChangeArrowheads="1"/>
          </p:cNvSpPr>
          <p:nvPr>
            <p:ph type="sldNum" sz="quarter" idx="12"/>
          </p:nvPr>
        </p:nvSpPr>
        <p:spPr>
          <a:ln/>
        </p:spPr>
        <p:txBody>
          <a:bodyPr/>
          <a:lstStyle>
            <a:lvl1pPr>
              <a:defRPr/>
            </a:lvl1pPr>
          </a:lstStyle>
          <a:p>
            <a:pPr>
              <a:defRPr/>
            </a:pPr>
            <a:fld id="{A638C1D6-2D73-4B63-B45F-4B3E45BBE0AF}"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11"/>
          <p:cNvSpPr>
            <a:spLocks noGrp="1" noChangeArrowheads="1"/>
          </p:cNvSpPr>
          <p:nvPr>
            <p:ph type="dt" sz="half" idx="10"/>
          </p:nvPr>
        </p:nvSpPr>
        <p:spPr>
          <a:ln/>
        </p:spPr>
        <p:txBody>
          <a:bodyPr/>
          <a:lstStyle>
            <a:lvl1pPr>
              <a:defRPr/>
            </a:lvl1pPr>
          </a:lstStyle>
          <a:p>
            <a:pPr>
              <a:defRPr/>
            </a:pPr>
            <a:endParaRPr lang="tr-TR"/>
          </a:p>
        </p:txBody>
      </p:sp>
      <p:sp>
        <p:nvSpPr>
          <p:cNvPr id="5" name="Rectangle 12"/>
          <p:cNvSpPr>
            <a:spLocks noGrp="1" noChangeArrowheads="1"/>
          </p:cNvSpPr>
          <p:nvPr>
            <p:ph type="ftr" sz="quarter" idx="11"/>
          </p:nvPr>
        </p:nvSpPr>
        <p:spPr>
          <a:ln/>
        </p:spPr>
        <p:txBody>
          <a:bodyPr/>
          <a:lstStyle>
            <a:lvl1pPr>
              <a:defRPr/>
            </a:lvl1pPr>
          </a:lstStyle>
          <a:p>
            <a:pPr>
              <a:defRPr/>
            </a:pPr>
            <a:endParaRPr lang="tr-TR"/>
          </a:p>
        </p:txBody>
      </p:sp>
      <p:sp>
        <p:nvSpPr>
          <p:cNvPr id="6" name="Rectangle 13"/>
          <p:cNvSpPr>
            <a:spLocks noGrp="1" noChangeArrowheads="1"/>
          </p:cNvSpPr>
          <p:nvPr>
            <p:ph type="sldNum" sz="quarter" idx="12"/>
          </p:nvPr>
        </p:nvSpPr>
        <p:spPr>
          <a:ln/>
        </p:spPr>
        <p:txBody>
          <a:bodyPr/>
          <a:lstStyle>
            <a:lvl1pPr>
              <a:defRPr/>
            </a:lvl1pPr>
          </a:lstStyle>
          <a:p>
            <a:pPr>
              <a:defRPr/>
            </a:pPr>
            <a:fld id="{21B6A2B0-B443-43EE-BCC0-92AC3F41E669}"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11"/>
          <p:cNvSpPr>
            <a:spLocks noGrp="1" noChangeArrowheads="1"/>
          </p:cNvSpPr>
          <p:nvPr>
            <p:ph type="dt" sz="half" idx="10"/>
          </p:nvPr>
        </p:nvSpPr>
        <p:spPr>
          <a:ln/>
        </p:spPr>
        <p:txBody>
          <a:bodyPr/>
          <a:lstStyle>
            <a:lvl1pPr>
              <a:defRPr/>
            </a:lvl1pPr>
          </a:lstStyle>
          <a:p>
            <a:pPr>
              <a:defRPr/>
            </a:pPr>
            <a:endParaRPr lang="tr-TR"/>
          </a:p>
        </p:txBody>
      </p:sp>
      <p:sp>
        <p:nvSpPr>
          <p:cNvPr id="5" name="Rectangle 12"/>
          <p:cNvSpPr>
            <a:spLocks noGrp="1" noChangeArrowheads="1"/>
          </p:cNvSpPr>
          <p:nvPr>
            <p:ph type="ftr" sz="quarter" idx="11"/>
          </p:nvPr>
        </p:nvSpPr>
        <p:spPr>
          <a:ln/>
        </p:spPr>
        <p:txBody>
          <a:bodyPr/>
          <a:lstStyle>
            <a:lvl1pPr>
              <a:defRPr/>
            </a:lvl1pPr>
          </a:lstStyle>
          <a:p>
            <a:pPr>
              <a:defRPr/>
            </a:pPr>
            <a:endParaRPr lang="tr-TR"/>
          </a:p>
        </p:txBody>
      </p:sp>
      <p:sp>
        <p:nvSpPr>
          <p:cNvPr id="6" name="Rectangle 13"/>
          <p:cNvSpPr>
            <a:spLocks noGrp="1" noChangeArrowheads="1"/>
          </p:cNvSpPr>
          <p:nvPr>
            <p:ph type="sldNum" sz="quarter" idx="12"/>
          </p:nvPr>
        </p:nvSpPr>
        <p:spPr>
          <a:ln/>
        </p:spPr>
        <p:txBody>
          <a:bodyPr/>
          <a:lstStyle>
            <a:lvl1pPr>
              <a:defRPr/>
            </a:lvl1pPr>
          </a:lstStyle>
          <a:p>
            <a:pPr>
              <a:defRPr/>
            </a:pPr>
            <a:fld id="{71966907-A08A-402A-A9E5-E3C409812941}"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11"/>
          <p:cNvSpPr>
            <a:spLocks noGrp="1" noChangeArrowheads="1"/>
          </p:cNvSpPr>
          <p:nvPr>
            <p:ph type="dt" sz="half" idx="10"/>
          </p:nvPr>
        </p:nvSpPr>
        <p:spPr>
          <a:ln/>
        </p:spPr>
        <p:txBody>
          <a:bodyPr/>
          <a:lstStyle>
            <a:lvl1pPr>
              <a:defRPr/>
            </a:lvl1pPr>
          </a:lstStyle>
          <a:p>
            <a:pPr>
              <a:defRPr/>
            </a:pPr>
            <a:endParaRPr lang="tr-TR"/>
          </a:p>
        </p:txBody>
      </p:sp>
      <p:sp>
        <p:nvSpPr>
          <p:cNvPr id="6" name="Rectangle 12"/>
          <p:cNvSpPr>
            <a:spLocks noGrp="1" noChangeArrowheads="1"/>
          </p:cNvSpPr>
          <p:nvPr>
            <p:ph type="ftr" sz="quarter" idx="11"/>
          </p:nvPr>
        </p:nvSpPr>
        <p:spPr>
          <a:ln/>
        </p:spPr>
        <p:txBody>
          <a:bodyPr/>
          <a:lstStyle>
            <a:lvl1pPr>
              <a:defRPr/>
            </a:lvl1pPr>
          </a:lstStyle>
          <a:p>
            <a:pPr>
              <a:defRPr/>
            </a:pPr>
            <a:endParaRPr lang="tr-TR"/>
          </a:p>
        </p:txBody>
      </p:sp>
      <p:sp>
        <p:nvSpPr>
          <p:cNvPr id="7" name="Rectangle 13"/>
          <p:cNvSpPr>
            <a:spLocks noGrp="1" noChangeArrowheads="1"/>
          </p:cNvSpPr>
          <p:nvPr>
            <p:ph type="sldNum" sz="quarter" idx="12"/>
          </p:nvPr>
        </p:nvSpPr>
        <p:spPr>
          <a:ln/>
        </p:spPr>
        <p:txBody>
          <a:bodyPr/>
          <a:lstStyle>
            <a:lvl1pPr>
              <a:defRPr/>
            </a:lvl1pPr>
          </a:lstStyle>
          <a:p>
            <a:pPr>
              <a:defRPr/>
            </a:pPr>
            <a:fld id="{7AC95A0E-67CA-449B-AE2C-033FA6878EEE}"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11"/>
          <p:cNvSpPr>
            <a:spLocks noGrp="1" noChangeArrowheads="1"/>
          </p:cNvSpPr>
          <p:nvPr>
            <p:ph type="dt" sz="half" idx="10"/>
          </p:nvPr>
        </p:nvSpPr>
        <p:spPr>
          <a:ln/>
        </p:spPr>
        <p:txBody>
          <a:bodyPr/>
          <a:lstStyle>
            <a:lvl1pPr>
              <a:defRPr/>
            </a:lvl1pPr>
          </a:lstStyle>
          <a:p>
            <a:pPr>
              <a:defRPr/>
            </a:pPr>
            <a:endParaRPr lang="tr-TR"/>
          </a:p>
        </p:txBody>
      </p:sp>
      <p:sp>
        <p:nvSpPr>
          <p:cNvPr id="8" name="Rectangle 12"/>
          <p:cNvSpPr>
            <a:spLocks noGrp="1" noChangeArrowheads="1"/>
          </p:cNvSpPr>
          <p:nvPr>
            <p:ph type="ftr" sz="quarter" idx="11"/>
          </p:nvPr>
        </p:nvSpPr>
        <p:spPr>
          <a:ln/>
        </p:spPr>
        <p:txBody>
          <a:bodyPr/>
          <a:lstStyle>
            <a:lvl1pPr>
              <a:defRPr/>
            </a:lvl1pPr>
          </a:lstStyle>
          <a:p>
            <a:pPr>
              <a:defRPr/>
            </a:pPr>
            <a:endParaRPr lang="tr-TR"/>
          </a:p>
        </p:txBody>
      </p:sp>
      <p:sp>
        <p:nvSpPr>
          <p:cNvPr id="9" name="Rectangle 13"/>
          <p:cNvSpPr>
            <a:spLocks noGrp="1" noChangeArrowheads="1"/>
          </p:cNvSpPr>
          <p:nvPr>
            <p:ph type="sldNum" sz="quarter" idx="12"/>
          </p:nvPr>
        </p:nvSpPr>
        <p:spPr>
          <a:ln/>
        </p:spPr>
        <p:txBody>
          <a:bodyPr/>
          <a:lstStyle>
            <a:lvl1pPr>
              <a:defRPr/>
            </a:lvl1pPr>
          </a:lstStyle>
          <a:p>
            <a:pPr>
              <a:defRPr/>
            </a:pPr>
            <a:fld id="{63FF2D61-674E-47C0-8AE5-DBD8D0FF160C}"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11"/>
          <p:cNvSpPr>
            <a:spLocks noGrp="1" noChangeArrowheads="1"/>
          </p:cNvSpPr>
          <p:nvPr>
            <p:ph type="dt" sz="half" idx="10"/>
          </p:nvPr>
        </p:nvSpPr>
        <p:spPr>
          <a:ln/>
        </p:spPr>
        <p:txBody>
          <a:bodyPr/>
          <a:lstStyle>
            <a:lvl1pPr>
              <a:defRPr/>
            </a:lvl1pPr>
          </a:lstStyle>
          <a:p>
            <a:pPr>
              <a:defRPr/>
            </a:pPr>
            <a:endParaRPr lang="tr-TR"/>
          </a:p>
        </p:txBody>
      </p:sp>
      <p:sp>
        <p:nvSpPr>
          <p:cNvPr id="4" name="Rectangle 12"/>
          <p:cNvSpPr>
            <a:spLocks noGrp="1" noChangeArrowheads="1"/>
          </p:cNvSpPr>
          <p:nvPr>
            <p:ph type="ftr" sz="quarter" idx="11"/>
          </p:nvPr>
        </p:nvSpPr>
        <p:spPr>
          <a:ln/>
        </p:spPr>
        <p:txBody>
          <a:bodyPr/>
          <a:lstStyle>
            <a:lvl1pPr>
              <a:defRPr/>
            </a:lvl1pPr>
          </a:lstStyle>
          <a:p>
            <a:pPr>
              <a:defRPr/>
            </a:pPr>
            <a:endParaRPr lang="tr-TR"/>
          </a:p>
        </p:txBody>
      </p:sp>
      <p:sp>
        <p:nvSpPr>
          <p:cNvPr id="5" name="Rectangle 13"/>
          <p:cNvSpPr>
            <a:spLocks noGrp="1" noChangeArrowheads="1"/>
          </p:cNvSpPr>
          <p:nvPr>
            <p:ph type="sldNum" sz="quarter" idx="12"/>
          </p:nvPr>
        </p:nvSpPr>
        <p:spPr>
          <a:ln/>
        </p:spPr>
        <p:txBody>
          <a:bodyPr/>
          <a:lstStyle>
            <a:lvl1pPr>
              <a:defRPr/>
            </a:lvl1pPr>
          </a:lstStyle>
          <a:p>
            <a:pPr>
              <a:defRPr/>
            </a:pPr>
            <a:fld id="{56BB8D30-CAAA-43E6-9595-27705259F435}"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tr-TR"/>
          </a:p>
        </p:txBody>
      </p:sp>
      <p:sp>
        <p:nvSpPr>
          <p:cNvPr id="3" name="Rectangle 12"/>
          <p:cNvSpPr>
            <a:spLocks noGrp="1" noChangeArrowheads="1"/>
          </p:cNvSpPr>
          <p:nvPr>
            <p:ph type="ftr" sz="quarter" idx="11"/>
          </p:nvPr>
        </p:nvSpPr>
        <p:spPr>
          <a:ln/>
        </p:spPr>
        <p:txBody>
          <a:bodyPr/>
          <a:lstStyle>
            <a:lvl1pPr>
              <a:defRPr/>
            </a:lvl1pPr>
          </a:lstStyle>
          <a:p>
            <a:pPr>
              <a:defRPr/>
            </a:pPr>
            <a:endParaRPr lang="tr-TR"/>
          </a:p>
        </p:txBody>
      </p:sp>
      <p:sp>
        <p:nvSpPr>
          <p:cNvPr id="4" name="Rectangle 13"/>
          <p:cNvSpPr>
            <a:spLocks noGrp="1" noChangeArrowheads="1"/>
          </p:cNvSpPr>
          <p:nvPr>
            <p:ph type="sldNum" sz="quarter" idx="12"/>
          </p:nvPr>
        </p:nvSpPr>
        <p:spPr>
          <a:ln/>
        </p:spPr>
        <p:txBody>
          <a:bodyPr/>
          <a:lstStyle>
            <a:lvl1pPr>
              <a:defRPr/>
            </a:lvl1pPr>
          </a:lstStyle>
          <a:p>
            <a:pPr>
              <a:defRPr/>
            </a:pPr>
            <a:fld id="{2F080C7A-74F2-4727-8BDD-3EDC95644FC2}"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11"/>
          <p:cNvSpPr>
            <a:spLocks noGrp="1" noChangeArrowheads="1"/>
          </p:cNvSpPr>
          <p:nvPr>
            <p:ph type="dt" sz="half" idx="10"/>
          </p:nvPr>
        </p:nvSpPr>
        <p:spPr>
          <a:ln/>
        </p:spPr>
        <p:txBody>
          <a:bodyPr/>
          <a:lstStyle>
            <a:lvl1pPr>
              <a:defRPr/>
            </a:lvl1pPr>
          </a:lstStyle>
          <a:p>
            <a:pPr>
              <a:defRPr/>
            </a:pPr>
            <a:endParaRPr lang="tr-TR"/>
          </a:p>
        </p:txBody>
      </p:sp>
      <p:sp>
        <p:nvSpPr>
          <p:cNvPr id="6" name="Rectangle 12"/>
          <p:cNvSpPr>
            <a:spLocks noGrp="1" noChangeArrowheads="1"/>
          </p:cNvSpPr>
          <p:nvPr>
            <p:ph type="ftr" sz="quarter" idx="11"/>
          </p:nvPr>
        </p:nvSpPr>
        <p:spPr>
          <a:ln/>
        </p:spPr>
        <p:txBody>
          <a:bodyPr/>
          <a:lstStyle>
            <a:lvl1pPr>
              <a:defRPr/>
            </a:lvl1pPr>
          </a:lstStyle>
          <a:p>
            <a:pPr>
              <a:defRPr/>
            </a:pPr>
            <a:endParaRPr lang="tr-TR"/>
          </a:p>
        </p:txBody>
      </p:sp>
      <p:sp>
        <p:nvSpPr>
          <p:cNvPr id="7" name="Rectangle 13"/>
          <p:cNvSpPr>
            <a:spLocks noGrp="1" noChangeArrowheads="1"/>
          </p:cNvSpPr>
          <p:nvPr>
            <p:ph type="sldNum" sz="quarter" idx="12"/>
          </p:nvPr>
        </p:nvSpPr>
        <p:spPr>
          <a:ln/>
        </p:spPr>
        <p:txBody>
          <a:bodyPr/>
          <a:lstStyle>
            <a:lvl1pPr>
              <a:defRPr/>
            </a:lvl1pPr>
          </a:lstStyle>
          <a:p>
            <a:pPr>
              <a:defRPr/>
            </a:pPr>
            <a:fld id="{059CB882-14B1-4EA6-B049-63CBACF9F463}"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11"/>
          <p:cNvSpPr>
            <a:spLocks noGrp="1" noChangeArrowheads="1"/>
          </p:cNvSpPr>
          <p:nvPr>
            <p:ph type="dt" sz="half" idx="10"/>
          </p:nvPr>
        </p:nvSpPr>
        <p:spPr>
          <a:ln/>
        </p:spPr>
        <p:txBody>
          <a:bodyPr/>
          <a:lstStyle>
            <a:lvl1pPr>
              <a:defRPr/>
            </a:lvl1pPr>
          </a:lstStyle>
          <a:p>
            <a:pPr>
              <a:defRPr/>
            </a:pPr>
            <a:endParaRPr lang="tr-TR"/>
          </a:p>
        </p:txBody>
      </p:sp>
      <p:sp>
        <p:nvSpPr>
          <p:cNvPr id="6" name="Rectangle 12"/>
          <p:cNvSpPr>
            <a:spLocks noGrp="1" noChangeArrowheads="1"/>
          </p:cNvSpPr>
          <p:nvPr>
            <p:ph type="ftr" sz="quarter" idx="11"/>
          </p:nvPr>
        </p:nvSpPr>
        <p:spPr>
          <a:ln/>
        </p:spPr>
        <p:txBody>
          <a:bodyPr/>
          <a:lstStyle>
            <a:lvl1pPr>
              <a:defRPr/>
            </a:lvl1pPr>
          </a:lstStyle>
          <a:p>
            <a:pPr>
              <a:defRPr/>
            </a:pPr>
            <a:endParaRPr lang="tr-TR"/>
          </a:p>
        </p:txBody>
      </p:sp>
      <p:sp>
        <p:nvSpPr>
          <p:cNvPr id="7" name="Rectangle 13"/>
          <p:cNvSpPr>
            <a:spLocks noGrp="1" noChangeArrowheads="1"/>
          </p:cNvSpPr>
          <p:nvPr>
            <p:ph type="sldNum" sz="quarter" idx="12"/>
          </p:nvPr>
        </p:nvSpPr>
        <p:spPr>
          <a:ln/>
        </p:spPr>
        <p:txBody>
          <a:bodyPr/>
          <a:lstStyle>
            <a:lvl1pPr>
              <a:defRPr/>
            </a:lvl1pPr>
          </a:lstStyle>
          <a:p>
            <a:pPr>
              <a:defRPr/>
            </a:pPr>
            <a:fld id="{D85FE582-CAF4-40EE-A92B-CB1DDC6A4912}"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620000" cy="6858000"/>
            <a:chOff x="0" y="0"/>
            <a:chExt cx="4800" cy="4320"/>
          </a:xfrm>
        </p:grpSpPr>
        <p:grpSp>
          <p:nvGrpSpPr>
            <p:cNvPr id="1032" name="Group 3"/>
            <p:cNvGrpSpPr>
              <a:grpSpLocks/>
            </p:cNvGrpSpPr>
            <p:nvPr userDrawn="1"/>
          </p:nvGrpSpPr>
          <p:grpSpPr bwMode="auto">
            <a:xfrm>
              <a:off x="0" y="0"/>
              <a:ext cx="2016" cy="4320"/>
              <a:chOff x="0" y="0"/>
              <a:chExt cx="2016" cy="4320"/>
            </a:xfrm>
          </p:grpSpPr>
          <p:sp>
            <p:nvSpPr>
              <p:cNvPr id="60420"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pPr>
                  <a:defRPr/>
                </a:pPr>
                <a:endParaRPr lang="tr-TR"/>
              </a:p>
            </p:txBody>
          </p:sp>
          <p:sp>
            <p:nvSpPr>
              <p:cNvPr id="60421"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pPr>
                  <a:defRPr/>
                </a:pPr>
                <a:endParaRPr lang="tr-TR"/>
              </a:p>
            </p:txBody>
          </p:sp>
        </p:grpSp>
        <p:grpSp>
          <p:nvGrpSpPr>
            <p:cNvPr id="1033" name="Group 6"/>
            <p:cNvGrpSpPr>
              <a:grpSpLocks/>
            </p:cNvGrpSpPr>
            <p:nvPr/>
          </p:nvGrpSpPr>
          <p:grpSpPr bwMode="auto">
            <a:xfrm>
              <a:off x="144" y="1248"/>
              <a:ext cx="4656" cy="201"/>
              <a:chOff x="144" y="1248"/>
              <a:chExt cx="4656" cy="201"/>
            </a:xfrm>
          </p:grpSpPr>
          <p:sp>
            <p:nvSpPr>
              <p:cNvPr id="60423"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pPr>
                  <a:defRPr/>
                </a:pPr>
                <a:endParaRPr lang="tr-TR"/>
              </a:p>
            </p:txBody>
          </p:sp>
          <p:sp>
            <p:nvSpPr>
              <p:cNvPr id="60424"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pPr>
                  <a:defRPr/>
                </a:pPr>
                <a:endParaRPr lang="tr-TR"/>
              </a:p>
            </p:txBody>
          </p:sp>
        </p:grpSp>
      </p:grpSp>
      <p:sp>
        <p:nvSpPr>
          <p:cNvPr id="1027"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p:spPr>
        <p:txBody>
          <a:bodyPr vert="horz" wrap="square" lIns="91440" tIns="45720" rIns="91440" bIns="45720" numCol="1" anchor="b" anchorCtr="0" compatLnSpc="1">
            <a:prstTxWarp prst="textNoShape">
              <a:avLst/>
            </a:prstTxWarp>
          </a:bodyPr>
          <a:lstStyle/>
          <a:p>
            <a:pPr lvl="0"/>
            <a:r>
              <a:rPr lang="tr-TR" smtClean="0"/>
              <a:t>Asıl başlık stili için tıklatın</a:t>
            </a:r>
          </a:p>
        </p:txBody>
      </p:sp>
      <p:sp>
        <p:nvSpPr>
          <p:cNvPr id="1028"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60427"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pPr>
              <a:defRPr/>
            </a:pPr>
            <a:endParaRPr lang="tr-TR"/>
          </a:p>
        </p:txBody>
      </p:sp>
      <p:sp>
        <p:nvSpPr>
          <p:cNvPr id="60428"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a:defRPr/>
            </a:pPr>
            <a:endParaRPr lang="tr-TR"/>
          </a:p>
        </p:txBody>
      </p:sp>
      <p:sp>
        <p:nvSpPr>
          <p:cNvPr id="60429"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defRPr sz="2600" b="1">
                <a:solidFill>
                  <a:schemeClr val="bg1"/>
                </a:solidFill>
              </a:defRPr>
            </a:lvl1pPr>
          </a:lstStyle>
          <a:p>
            <a:pPr>
              <a:defRPr/>
            </a:pPr>
            <a:fld id="{B6A01D81-ACDC-4A76-9647-5BD67A9D5BCC}"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700"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subTitle" idx="1"/>
          </p:nvPr>
        </p:nvSpPr>
        <p:spPr>
          <a:xfrm>
            <a:off x="4724400" y="838200"/>
            <a:ext cx="4267200" cy="3200400"/>
          </a:xfrm>
        </p:spPr>
        <p:txBody>
          <a:bodyPr/>
          <a:lstStyle/>
          <a:p>
            <a:pPr eaLnBrk="1" hangingPunct="1"/>
            <a:r>
              <a:rPr lang="tr-TR" sz="4800" b="1" smtClean="0"/>
              <a:t>HASTA ve YAŞLI BAKIM ALANI</a:t>
            </a:r>
          </a:p>
          <a:p>
            <a:pPr eaLnBrk="1" hangingPunct="1"/>
            <a:r>
              <a:rPr lang="tr-TR" sz="4800" b="1" smtClean="0"/>
              <a:t>TANITIMI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plus(in)">
                                      <p:cBhvr>
                                        <p:cTn id="7" dur="1000"/>
                                        <p:tgtEl>
                                          <p:spTgt spid="40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plus(in)">
                                      <p:cBhvr>
                                        <p:cTn id="12" dur="1000"/>
                                        <p:tgtEl>
                                          <p:spTgt spid="40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2"/>
          <p:cNvSpPr>
            <a:spLocks noGrp="1" noChangeArrowheads="1"/>
          </p:cNvSpPr>
          <p:nvPr>
            <p:ph type="title"/>
          </p:nvPr>
        </p:nvSpPr>
        <p:spPr/>
        <p:txBody>
          <a:bodyPr/>
          <a:lstStyle/>
          <a:p>
            <a:pPr eaLnBrk="1" hangingPunct="1"/>
            <a:r>
              <a:rPr lang="tr-TR" smtClean="0"/>
              <a:t>GÖREVLERİ</a:t>
            </a:r>
          </a:p>
        </p:txBody>
      </p:sp>
      <p:sp>
        <p:nvSpPr>
          <p:cNvPr id="16387" name="Rectangle 3"/>
          <p:cNvSpPr>
            <a:spLocks noGrp="1" noChangeArrowheads="1"/>
          </p:cNvSpPr>
          <p:nvPr>
            <p:ph type="body" idx="1"/>
          </p:nvPr>
        </p:nvSpPr>
        <p:spPr/>
        <p:txBody>
          <a:bodyPr/>
          <a:lstStyle/>
          <a:p>
            <a:pPr marL="381000" indent="-381000" eaLnBrk="1" hangingPunct="1">
              <a:lnSpc>
                <a:spcPct val="80000"/>
              </a:lnSpc>
              <a:buFontTx/>
              <a:buAutoNum type="arabicPeriod"/>
            </a:pPr>
            <a:r>
              <a:rPr lang="tr-TR" sz="1800" smtClean="0"/>
              <a:t>Hekim tarafından yazılı olarak verilen tedavileri belirlenen esaslar doğrultusunda uygular. Bu süreçte hasta ve çalışan güvenliği açısından gerekli tedbirleri alır.</a:t>
            </a:r>
          </a:p>
          <a:p>
            <a:pPr marL="381000" indent="-381000" eaLnBrk="1" hangingPunct="1">
              <a:lnSpc>
                <a:spcPct val="80000"/>
              </a:lnSpc>
              <a:buFontTx/>
              <a:buAutoNum type="arabicPeriod"/>
            </a:pPr>
            <a:r>
              <a:rPr lang="tr-TR" sz="1800" smtClean="0"/>
              <a:t>Tıbbi tanı ve tedavi işlemlerinin hizmetten faydalanana zarar vereceğini öngördüğü durumlarda, ilgili hekim ile durumu kayıt altına alarak hekimin yazılı talebi üzerine söz konusu işlemi uygular.</a:t>
            </a:r>
          </a:p>
          <a:p>
            <a:pPr marL="381000" indent="-381000" eaLnBrk="1" hangingPunct="1">
              <a:lnSpc>
                <a:spcPct val="80000"/>
              </a:lnSpc>
              <a:buFontTx/>
              <a:buAutoNum type="arabicPeriod"/>
            </a:pPr>
            <a:r>
              <a:rPr lang="tr-TR" sz="1800" smtClean="0"/>
              <a:t>Tıbbî tanı ve tedavi girişimlerinin hasta üzerindeki etkilerini izler, istenmeyen durumların oluşması halinde gerekli kayıtları tutarak hekime bildirir ve gerekli önlemleri alır.</a:t>
            </a:r>
          </a:p>
          <a:p>
            <a:pPr marL="381000" indent="-381000" eaLnBrk="1" hangingPunct="1">
              <a:lnSpc>
                <a:spcPct val="80000"/>
              </a:lnSpc>
              <a:buFontTx/>
              <a:buAutoNum type="arabicPeriod"/>
            </a:pPr>
            <a:r>
              <a:rPr lang="tr-TR" sz="1800" smtClean="0"/>
              <a:t>Hastanın bulunduğu ortamı uygunluk yönünden değerlendirir ve gerekli düzenlemelerin (ısı, ışık, havalandırma, hijyen, tekstil, zemin duvarlar vb.) yapılmasını sağlar. </a:t>
            </a:r>
          </a:p>
          <a:p>
            <a:pPr marL="381000" indent="-381000" eaLnBrk="1" hangingPunct="1">
              <a:lnSpc>
                <a:spcPct val="80000"/>
              </a:lnSpc>
              <a:buFontTx/>
              <a:buAutoNum type="arabicPeriod"/>
            </a:pPr>
            <a:r>
              <a:rPr lang="tr-TR" sz="1800" smtClean="0"/>
              <a:t>Hasta bireyin ve ailesinin eğitim ve danışmanlık ihtiyacının belirlenmesi ve yerine getirilmesini sağlar.</a:t>
            </a:r>
            <a:br>
              <a:rPr lang="tr-TR" sz="1800" smtClean="0"/>
            </a:br>
            <a:endParaRPr lang="tr-TR" sz="18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anim from="(-#ppt_w/2)" to="(#ppt_x)" calcmode="lin" valueType="num">
                                      <p:cBhvr>
                                        <p:cTn id="7" dur="600" fill="hold">
                                          <p:stCondLst>
                                            <p:cond delay="0"/>
                                          </p:stCondLst>
                                        </p:cTn>
                                        <p:tgtEl>
                                          <p:spTgt spid="16386"/>
                                        </p:tgtEl>
                                        <p:attrNameLst>
                                          <p:attrName>ppt_x</p:attrName>
                                        </p:attrNameLst>
                                      </p:cBhvr>
                                    </p:anim>
                                    <p:anim from="0" to="-1.0" calcmode="lin" valueType="num">
                                      <p:cBhvr>
                                        <p:cTn id="8" dur="200" decel="50000" autoRev="1" fill="hold">
                                          <p:stCondLst>
                                            <p:cond delay="600"/>
                                          </p:stCondLst>
                                        </p:cTn>
                                        <p:tgtEl>
                                          <p:spTgt spid="16386"/>
                                        </p:tgtEl>
                                        <p:attrNameLst>
                                          <p:attrName>xshear</p:attrName>
                                        </p:attrNameLst>
                                      </p:cBhvr>
                                    </p:anim>
                                    <p:animScale>
                                      <p:cBhvr>
                                        <p:cTn id="9" dur="200" decel="100000" autoRev="1" fill="hold">
                                          <p:stCondLst>
                                            <p:cond delay="600"/>
                                          </p:stCondLst>
                                        </p:cTn>
                                        <p:tgtEl>
                                          <p:spTgt spid="16386"/>
                                        </p:tgtEl>
                                      </p:cBhvr>
                                      <p:from x="100000" y="100000"/>
                                      <p:to x="80000" y="100000"/>
                                    </p:animScale>
                                    <p:anim by="(#ppt_h/3+#ppt_w*0.1)" calcmode="lin" valueType="num">
                                      <p:cBhvr additive="sum">
                                        <p:cTn id="10" dur="200" decel="100000" autoRev="1" fill="hold">
                                          <p:stCondLst>
                                            <p:cond delay="600"/>
                                          </p:stCondLst>
                                        </p:cTn>
                                        <p:tgtEl>
                                          <p:spTgt spid="16386"/>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7" presetClass="entr" presetSubtype="4" fill="hold" nodeType="clickEffect">
                                  <p:stCondLst>
                                    <p:cond delay="0"/>
                                  </p:stCondLst>
                                  <p:childTnLst>
                                    <p:set>
                                      <p:cBhvr>
                                        <p:cTn id="14" dur="1" fill="hold">
                                          <p:stCondLst>
                                            <p:cond delay="0"/>
                                          </p:stCondLst>
                                        </p:cTn>
                                        <p:tgtEl>
                                          <p:spTgt spid="16387">
                                            <p:txEl>
                                              <p:pRg st="0" end="0"/>
                                            </p:txEl>
                                          </p:spTgt>
                                        </p:tgtEl>
                                        <p:attrNameLst>
                                          <p:attrName>style.visibility</p:attrName>
                                        </p:attrNameLst>
                                      </p:cBhvr>
                                      <p:to>
                                        <p:strVal val="visible"/>
                                      </p:to>
                                    </p:set>
                                    <p:anim calcmode="lin" valueType="num">
                                      <p:cBhvr additive="base">
                                        <p:cTn id="15" dur="500" fill="hold"/>
                                        <p:tgtEl>
                                          <p:spTgt spid="16387">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63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7" presetClass="entr" presetSubtype="4" fill="hold" nodeType="clickEffect">
                                  <p:stCondLst>
                                    <p:cond delay="0"/>
                                  </p:stCondLst>
                                  <p:childTnLst>
                                    <p:set>
                                      <p:cBhvr>
                                        <p:cTn id="20" dur="1" fill="hold">
                                          <p:stCondLst>
                                            <p:cond delay="0"/>
                                          </p:stCondLst>
                                        </p:cTn>
                                        <p:tgtEl>
                                          <p:spTgt spid="16387">
                                            <p:txEl>
                                              <p:pRg st="1" end="1"/>
                                            </p:txEl>
                                          </p:spTgt>
                                        </p:tgtEl>
                                        <p:attrNameLst>
                                          <p:attrName>style.visibility</p:attrName>
                                        </p:attrNameLst>
                                      </p:cBhvr>
                                      <p:to>
                                        <p:strVal val="visible"/>
                                      </p:to>
                                    </p:set>
                                    <p:anim calcmode="lin" valueType="num">
                                      <p:cBhvr additive="base">
                                        <p:cTn id="21" dur="500" fill="hold"/>
                                        <p:tgtEl>
                                          <p:spTgt spid="16387">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638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7" presetClass="entr" presetSubtype="4" fill="hold" nodeType="clickEffect">
                                  <p:stCondLst>
                                    <p:cond delay="0"/>
                                  </p:stCondLst>
                                  <p:childTnLst>
                                    <p:set>
                                      <p:cBhvr>
                                        <p:cTn id="26" dur="1" fill="hold">
                                          <p:stCondLst>
                                            <p:cond delay="0"/>
                                          </p:stCondLst>
                                        </p:cTn>
                                        <p:tgtEl>
                                          <p:spTgt spid="16387">
                                            <p:txEl>
                                              <p:pRg st="2" end="2"/>
                                            </p:txEl>
                                          </p:spTgt>
                                        </p:tgtEl>
                                        <p:attrNameLst>
                                          <p:attrName>style.visibility</p:attrName>
                                        </p:attrNameLst>
                                      </p:cBhvr>
                                      <p:to>
                                        <p:strVal val="visible"/>
                                      </p:to>
                                    </p:set>
                                    <p:anim calcmode="lin" valueType="num">
                                      <p:cBhvr additive="base">
                                        <p:cTn id="27" dur="5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638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7" presetClass="entr" presetSubtype="4" fill="hold" nodeType="clickEffect">
                                  <p:stCondLst>
                                    <p:cond delay="0"/>
                                  </p:stCondLst>
                                  <p:childTnLst>
                                    <p:set>
                                      <p:cBhvr>
                                        <p:cTn id="32" dur="1" fill="hold">
                                          <p:stCondLst>
                                            <p:cond delay="0"/>
                                          </p:stCondLst>
                                        </p:cTn>
                                        <p:tgtEl>
                                          <p:spTgt spid="16387">
                                            <p:txEl>
                                              <p:pRg st="3" end="3"/>
                                            </p:txEl>
                                          </p:spTgt>
                                        </p:tgtEl>
                                        <p:attrNameLst>
                                          <p:attrName>style.visibility</p:attrName>
                                        </p:attrNameLst>
                                      </p:cBhvr>
                                      <p:to>
                                        <p:strVal val="visible"/>
                                      </p:to>
                                    </p:set>
                                    <p:anim calcmode="lin" valueType="num">
                                      <p:cBhvr additive="base">
                                        <p:cTn id="33" dur="500" fill="hold"/>
                                        <p:tgtEl>
                                          <p:spTgt spid="16387">
                                            <p:txEl>
                                              <p:pRg st="3" end="3"/>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638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7" presetClass="entr" presetSubtype="4" fill="hold" nodeType="clickEffect">
                                  <p:stCondLst>
                                    <p:cond delay="0"/>
                                  </p:stCondLst>
                                  <p:childTnLst>
                                    <p:set>
                                      <p:cBhvr>
                                        <p:cTn id="38" dur="1" fill="hold">
                                          <p:stCondLst>
                                            <p:cond delay="0"/>
                                          </p:stCondLst>
                                        </p:cTn>
                                        <p:tgtEl>
                                          <p:spTgt spid="16387">
                                            <p:txEl>
                                              <p:pRg st="4" end="4"/>
                                            </p:txEl>
                                          </p:spTgt>
                                        </p:tgtEl>
                                        <p:attrNameLst>
                                          <p:attrName>style.visibility</p:attrName>
                                        </p:attrNameLst>
                                      </p:cBhvr>
                                      <p:to>
                                        <p:strVal val="visible"/>
                                      </p:to>
                                    </p:set>
                                    <p:anim calcmode="lin" valueType="num">
                                      <p:cBhvr additive="base">
                                        <p:cTn id="39" dur="500" fill="hold"/>
                                        <p:tgtEl>
                                          <p:spTgt spid="16387">
                                            <p:txEl>
                                              <p:pRg st="4" end="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1638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p:txBody>
          <a:bodyPr/>
          <a:lstStyle/>
          <a:p>
            <a:pPr marL="381000" indent="-381000" eaLnBrk="1" hangingPunct="1">
              <a:lnSpc>
                <a:spcPct val="80000"/>
              </a:lnSpc>
              <a:buFontTx/>
              <a:buAutoNum type="arabicPeriod" startAt="6"/>
            </a:pPr>
            <a:r>
              <a:rPr lang="tr-TR" sz="1800" smtClean="0"/>
              <a:t>Hastanın her türlü hareket gereksinimini yerine getirir, yatak içi-dışı egzersizlerini yaptırır. </a:t>
            </a:r>
          </a:p>
          <a:p>
            <a:pPr marL="381000" indent="-381000" eaLnBrk="1" hangingPunct="1">
              <a:lnSpc>
                <a:spcPct val="80000"/>
              </a:lnSpc>
              <a:buFontTx/>
              <a:buAutoNum type="arabicPeriod" startAt="6"/>
            </a:pPr>
            <a:r>
              <a:rPr lang="tr-TR" sz="1800" smtClean="0"/>
              <a:t>Hastanın mobilizasyonunu sağlar.</a:t>
            </a:r>
          </a:p>
          <a:p>
            <a:pPr marL="381000" indent="-381000" eaLnBrk="1" hangingPunct="1">
              <a:lnSpc>
                <a:spcPct val="80000"/>
              </a:lnSpc>
              <a:buFontTx/>
              <a:buAutoNum type="arabicPeriod" startAt="6"/>
            </a:pPr>
            <a:r>
              <a:rPr lang="tr-TR" sz="1800" smtClean="0"/>
              <a:t>Hastanın her türlü bakım ve tedavi gereksinimlerini karşılar ve kayıt eder.</a:t>
            </a:r>
          </a:p>
          <a:p>
            <a:pPr marL="381000" indent="-381000" eaLnBrk="1" hangingPunct="1">
              <a:lnSpc>
                <a:spcPct val="80000"/>
              </a:lnSpc>
              <a:buFontTx/>
              <a:buAutoNum type="arabicPeriod" startAt="6"/>
            </a:pPr>
            <a:r>
              <a:rPr lang="tr-TR" sz="1800" smtClean="0"/>
              <a:t>Hastalara ilkyardım uygulamalarını yapar.</a:t>
            </a:r>
          </a:p>
          <a:p>
            <a:pPr marL="381000" indent="-381000" eaLnBrk="1" hangingPunct="1">
              <a:lnSpc>
                <a:spcPct val="80000"/>
              </a:lnSpc>
              <a:buFontTx/>
              <a:buAutoNum type="arabicPeriod" startAt="6"/>
            </a:pPr>
            <a:r>
              <a:rPr lang="tr-TR" sz="1800" smtClean="0"/>
              <a:t>Hastalara meşguliyet terapisi verir.</a:t>
            </a:r>
          </a:p>
          <a:p>
            <a:pPr marL="381000" indent="-381000" eaLnBrk="1" hangingPunct="1">
              <a:lnSpc>
                <a:spcPct val="80000"/>
              </a:lnSpc>
              <a:buFontTx/>
              <a:buAutoNum type="arabicPeriod" startAt="6"/>
            </a:pPr>
            <a:r>
              <a:rPr lang="tr-TR" sz="1800" smtClean="0"/>
              <a:t>Evde bakım hizmetleri ile ilgili olarak her türlü araç-gereci inceler, kontrol eder ve eksiklikleri ilgili birimlere bildirir.</a:t>
            </a:r>
          </a:p>
          <a:p>
            <a:pPr marL="381000" indent="-381000" eaLnBrk="1" hangingPunct="1">
              <a:lnSpc>
                <a:spcPct val="80000"/>
              </a:lnSpc>
              <a:buFontTx/>
              <a:buAutoNum type="arabicPeriod" startAt="6"/>
            </a:pPr>
            <a:r>
              <a:rPr lang="tr-TR" sz="1800" smtClean="0"/>
              <a:t>İzin, rapor ve benzeri durumlarda yerine vekalet edecek kişiyi önerir.</a:t>
            </a:r>
          </a:p>
          <a:p>
            <a:pPr marL="381000" indent="-381000" eaLnBrk="1" hangingPunct="1">
              <a:lnSpc>
                <a:spcPct val="80000"/>
              </a:lnSpc>
              <a:buFontTx/>
              <a:buAutoNum type="arabicPeriod" startAt="6"/>
            </a:pPr>
            <a:r>
              <a:rPr lang="tr-TR" sz="1800" smtClean="0"/>
              <a:t>İş sağlığı ve güvenliğine ilişkin faaliyetleri uygular. </a:t>
            </a:r>
          </a:p>
          <a:p>
            <a:pPr marL="381000" indent="-381000" eaLnBrk="1" hangingPunct="1">
              <a:lnSpc>
                <a:spcPct val="80000"/>
              </a:lnSpc>
              <a:buFontTx/>
              <a:buAutoNum type="arabicPeriod" startAt="6"/>
            </a:pPr>
            <a:r>
              <a:rPr lang="tr-TR" sz="1800" smtClean="0"/>
              <a:t>Kalite Yönetim Sistemi kurallarına uygun çalışır.</a:t>
            </a:r>
          </a:p>
          <a:p>
            <a:pPr marL="381000" indent="-381000" eaLnBrk="1" hangingPunct="1">
              <a:lnSpc>
                <a:spcPct val="80000"/>
              </a:lnSpc>
              <a:buFontTx/>
              <a:buAutoNum type="arabicPeriod" startAt="6"/>
            </a:pPr>
            <a:r>
              <a:rPr lang="tr-TR" sz="1800" smtClean="0"/>
              <a:t>Mesleki gelişim faaliyetlerinde bulunur. </a:t>
            </a:r>
          </a:p>
          <a:p>
            <a:pPr marL="381000" indent="-381000" eaLnBrk="1" hangingPunct="1">
              <a:lnSpc>
                <a:spcPct val="80000"/>
              </a:lnSpc>
            </a:pPr>
            <a:endParaRPr lang="tr-TR" sz="18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additive="base">
                                        <p:cTn id="7" dur="500" fill="hold"/>
                                        <p:tgtEl>
                                          <p:spTgt spid="174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4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nodeType="clickEffect">
                                  <p:stCondLst>
                                    <p:cond delay="0"/>
                                  </p:stCondLst>
                                  <p:childTnLst>
                                    <p:set>
                                      <p:cBhvr>
                                        <p:cTn id="12" dur="1" fill="hold">
                                          <p:stCondLst>
                                            <p:cond delay="0"/>
                                          </p:stCondLst>
                                        </p:cTn>
                                        <p:tgtEl>
                                          <p:spTgt spid="17411">
                                            <p:txEl>
                                              <p:pRg st="1" end="1"/>
                                            </p:txEl>
                                          </p:spTgt>
                                        </p:tgtEl>
                                        <p:attrNameLst>
                                          <p:attrName>style.visibility</p:attrName>
                                        </p:attrNameLst>
                                      </p:cBhvr>
                                      <p:to>
                                        <p:strVal val="visible"/>
                                      </p:to>
                                    </p:set>
                                    <p:anim calcmode="lin" valueType="num">
                                      <p:cBhvr additive="base">
                                        <p:cTn id="13" dur="500" fill="hold"/>
                                        <p:tgtEl>
                                          <p:spTgt spid="174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4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nodeType="clickEffect">
                                  <p:stCondLst>
                                    <p:cond delay="0"/>
                                  </p:stCondLst>
                                  <p:childTnLst>
                                    <p:set>
                                      <p:cBhvr>
                                        <p:cTn id="18" dur="1" fill="hold">
                                          <p:stCondLst>
                                            <p:cond delay="0"/>
                                          </p:stCondLst>
                                        </p:cTn>
                                        <p:tgtEl>
                                          <p:spTgt spid="17411">
                                            <p:txEl>
                                              <p:pRg st="2" end="2"/>
                                            </p:txEl>
                                          </p:spTgt>
                                        </p:tgtEl>
                                        <p:attrNameLst>
                                          <p:attrName>style.visibility</p:attrName>
                                        </p:attrNameLst>
                                      </p:cBhvr>
                                      <p:to>
                                        <p:strVal val="visible"/>
                                      </p:to>
                                    </p:set>
                                    <p:anim calcmode="lin" valueType="num">
                                      <p:cBhvr additive="base">
                                        <p:cTn id="19" dur="500" fill="hold"/>
                                        <p:tgtEl>
                                          <p:spTgt spid="1741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74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nodeType="clickEffect">
                                  <p:stCondLst>
                                    <p:cond delay="0"/>
                                  </p:stCondLst>
                                  <p:childTnLst>
                                    <p:set>
                                      <p:cBhvr>
                                        <p:cTn id="24" dur="1" fill="hold">
                                          <p:stCondLst>
                                            <p:cond delay="0"/>
                                          </p:stCondLst>
                                        </p:cTn>
                                        <p:tgtEl>
                                          <p:spTgt spid="17411">
                                            <p:txEl>
                                              <p:pRg st="3" end="3"/>
                                            </p:txEl>
                                          </p:spTgt>
                                        </p:tgtEl>
                                        <p:attrNameLst>
                                          <p:attrName>style.visibility</p:attrName>
                                        </p:attrNameLst>
                                      </p:cBhvr>
                                      <p:to>
                                        <p:strVal val="visible"/>
                                      </p:to>
                                    </p:set>
                                    <p:anim calcmode="lin" valueType="num">
                                      <p:cBhvr additive="base">
                                        <p:cTn id="25" dur="500" fill="hold"/>
                                        <p:tgtEl>
                                          <p:spTgt spid="1741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74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4" fill="hold" nodeType="clickEffect">
                                  <p:stCondLst>
                                    <p:cond delay="0"/>
                                  </p:stCondLst>
                                  <p:childTnLst>
                                    <p:set>
                                      <p:cBhvr>
                                        <p:cTn id="30" dur="1" fill="hold">
                                          <p:stCondLst>
                                            <p:cond delay="0"/>
                                          </p:stCondLst>
                                        </p:cTn>
                                        <p:tgtEl>
                                          <p:spTgt spid="17411">
                                            <p:txEl>
                                              <p:pRg st="4" end="4"/>
                                            </p:txEl>
                                          </p:spTgt>
                                        </p:tgtEl>
                                        <p:attrNameLst>
                                          <p:attrName>style.visibility</p:attrName>
                                        </p:attrNameLst>
                                      </p:cBhvr>
                                      <p:to>
                                        <p:strVal val="visible"/>
                                      </p:to>
                                    </p:set>
                                    <p:anim calcmode="lin" valueType="num">
                                      <p:cBhvr additive="base">
                                        <p:cTn id="31" dur="500" fill="hold"/>
                                        <p:tgtEl>
                                          <p:spTgt spid="1741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741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7" presetClass="entr" presetSubtype="4" fill="hold" nodeType="clickEffect">
                                  <p:stCondLst>
                                    <p:cond delay="0"/>
                                  </p:stCondLst>
                                  <p:childTnLst>
                                    <p:set>
                                      <p:cBhvr>
                                        <p:cTn id="36" dur="1" fill="hold">
                                          <p:stCondLst>
                                            <p:cond delay="0"/>
                                          </p:stCondLst>
                                        </p:cTn>
                                        <p:tgtEl>
                                          <p:spTgt spid="17411">
                                            <p:txEl>
                                              <p:pRg st="5" end="5"/>
                                            </p:txEl>
                                          </p:spTgt>
                                        </p:tgtEl>
                                        <p:attrNameLst>
                                          <p:attrName>style.visibility</p:attrName>
                                        </p:attrNameLst>
                                      </p:cBhvr>
                                      <p:to>
                                        <p:strVal val="visible"/>
                                      </p:to>
                                    </p:set>
                                    <p:anim calcmode="lin" valueType="num">
                                      <p:cBhvr additive="base">
                                        <p:cTn id="37" dur="500" fill="hold"/>
                                        <p:tgtEl>
                                          <p:spTgt spid="17411">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741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7" presetClass="entr" presetSubtype="4" fill="hold" nodeType="clickEffect">
                                  <p:stCondLst>
                                    <p:cond delay="0"/>
                                  </p:stCondLst>
                                  <p:childTnLst>
                                    <p:set>
                                      <p:cBhvr>
                                        <p:cTn id="42" dur="1" fill="hold">
                                          <p:stCondLst>
                                            <p:cond delay="0"/>
                                          </p:stCondLst>
                                        </p:cTn>
                                        <p:tgtEl>
                                          <p:spTgt spid="17411">
                                            <p:txEl>
                                              <p:pRg st="6" end="6"/>
                                            </p:txEl>
                                          </p:spTgt>
                                        </p:tgtEl>
                                        <p:attrNameLst>
                                          <p:attrName>style.visibility</p:attrName>
                                        </p:attrNameLst>
                                      </p:cBhvr>
                                      <p:to>
                                        <p:strVal val="visible"/>
                                      </p:to>
                                    </p:set>
                                    <p:anim calcmode="lin" valueType="num">
                                      <p:cBhvr additive="base">
                                        <p:cTn id="43" dur="500" fill="hold"/>
                                        <p:tgtEl>
                                          <p:spTgt spid="17411">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741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7" presetClass="entr" presetSubtype="4" fill="hold" nodeType="clickEffect">
                                  <p:stCondLst>
                                    <p:cond delay="0"/>
                                  </p:stCondLst>
                                  <p:childTnLst>
                                    <p:set>
                                      <p:cBhvr>
                                        <p:cTn id="48" dur="1" fill="hold">
                                          <p:stCondLst>
                                            <p:cond delay="0"/>
                                          </p:stCondLst>
                                        </p:cTn>
                                        <p:tgtEl>
                                          <p:spTgt spid="17411">
                                            <p:txEl>
                                              <p:pRg st="7" end="7"/>
                                            </p:txEl>
                                          </p:spTgt>
                                        </p:tgtEl>
                                        <p:attrNameLst>
                                          <p:attrName>style.visibility</p:attrName>
                                        </p:attrNameLst>
                                      </p:cBhvr>
                                      <p:to>
                                        <p:strVal val="visible"/>
                                      </p:to>
                                    </p:set>
                                    <p:anim calcmode="lin" valueType="num">
                                      <p:cBhvr additive="base">
                                        <p:cTn id="49" dur="500" fill="hold"/>
                                        <p:tgtEl>
                                          <p:spTgt spid="17411">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7411">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7" presetClass="entr" presetSubtype="4" fill="hold" nodeType="clickEffect">
                                  <p:stCondLst>
                                    <p:cond delay="0"/>
                                  </p:stCondLst>
                                  <p:childTnLst>
                                    <p:set>
                                      <p:cBhvr>
                                        <p:cTn id="54" dur="1" fill="hold">
                                          <p:stCondLst>
                                            <p:cond delay="0"/>
                                          </p:stCondLst>
                                        </p:cTn>
                                        <p:tgtEl>
                                          <p:spTgt spid="17411">
                                            <p:txEl>
                                              <p:pRg st="8" end="8"/>
                                            </p:txEl>
                                          </p:spTgt>
                                        </p:tgtEl>
                                        <p:attrNameLst>
                                          <p:attrName>style.visibility</p:attrName>
                                        </p:attrNameLst>
                                      </p:cBhvr>
                                      <p:to>
                                        <p:strVal val="visible"/>
                                      </p:to>
                                    </p:set>
                                    <p:anim calcmode="lin" valueType="num">
                                      <p:cBhvr additive="base">
                                        <p:cTn id="55" dur="500" fill="hold"/>
                                        <p:tgtEl>
                                          <p:spTgt spid="17411">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7411">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7" presetClass="entr" presetSubtype="4" fill="hold" nodeType="clickEffect">
                                  <p:stCondLst>
                                    <p:cond delay="0"/>
                                  </p:stCondLst>
                                  <p:childTnLst>
                                    <p:set>
                                      <p:cBhvr>
                                        <p:cTn id="60" dur="1" fill="hold">
                                          <p:stCondLst>
                                            <p:cond delay="0"/>
                                          </p:stCondLst>
                                        </p:cTn>
                                        <p:tgtEl>
                                          <p:spTgt spid="17411">
                                            <p:txEl>
                                              <p:pRg st="9" end="9"/>
                                            </p:txEl>
                                          </p:spTgt>
                                        </p:tgtEl>
                                        <p:attrNameLst>
                                          <p:attrName>style.visibility</p:attrName>
                                        </p:attrNameLst>
                                      </p:cBhvr>
                                      <p:to>
                                        <p:strVal val="visible"/>
                                      </p:to>
                                    </p:set>
                                    <p:anim calcmode="lin" valueType="num">
                                      <p:cBhvr additive="base">
                                        <p:cTn id="61" dur="500" fill="hold"/>
                                        <p:tgtEl>
                                          <p:spTgt spid="17411">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7411">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
          <p:cNvSpPr>
            <a:spLocks noGrp="1" noChangeArrowheads="1"/>
          </p:cNvSpPr>
          <p:nvPr>
            <p:ph type="title"/>
          </p:nvPr>
        </p:nvSpPr>
        <p:spPr/>
        <p:txBody>
          <a:bodyPr/>
          <a:lstStyle/>
          <a:p>
            <a:pPr eaLnBrk="1" hangingPunct="1"/>
            <a:r>
              <a:rPr lang="tr-TR" sz="2800" b="0" smtClean="0"/>
              <a:t>KULLANILAN ALET VE MALZEMELER</a:t>
            </a:r>
            <a:r>
              <a:rPr lang="tr-TR" smtClean="0"/>
              <a:t> </a:t>
            </a:r>
          </a:p>
        </p:txBody>
      </p:sp>
      <p:sp>
        <p:nvSpPr>
          <p:cNvPr id="18435" name="Rectangle 3"/>
          <p:cNvSpPr>
            <a:spLocks noGrp="1" noChangeArrowheads="1"/>
          </p:cNvSpPr>
          <p:nvPr>
            <p:ph type="body" idx="1"/>
          </p:nvPr>
        </p:nvSpPr>
        <p:spPr>
          <a:xfrm>
            <a:off x="914400" y="2362200"/>
            <a:ext cx="7693025" cy="3724275"/>
          </a:xfrm>
        </p:spPr>
        <p:txBody>
          <a:bodyPr/>
          <a:lstStyle/>
          <a:p>
            <a:pPr eaLnBrk="1" hangingPunct="1"/>
            <a:r>
              <a:rPr lang="tr-TR" smtClean="0"/>
              <a:t>Tansiyon aleti, ateş ölçer (derece), EKG aleti (kalp grafiği), monitör, oksijen tüpü ve çadırı,</a:t>
            </a:r>
          </a:p>
          <a:p>
            <a:pPr eaLnBrk="1" hangingPunct="1"/>
            <a:r>
              <a:rPr lang="tr-TR" smtClean="0"/>
              <a:t>Enjektör, ilaçlar, solüsyon ve tüp, sonda,</a:t>
            </a:r>
          </a:p>
          <a:p>
            <a:pPr eaLnBrk="1" hangingPunct="1"/>
            <a:r>
              <a:rPr lang="tr-TR" smtClean="0"/>
              <a:t>Pansuman alet-gereçleri ve malzemeleri,</a:t>
            </a:r>
          </a:p>
          <a:p>
            <a:pPr eaLnBrk="1" hangingPunct="1"/>
            <a:r>
              <a:rPr lang="tr-TR" smtClean="0"/>
              <a:t>Aspiratör,</a:t>
            </a:r>
          </a:p>
          <a:p>
            <a:pPr eaLnBrk="1" hangingPunct="1"/>
            <a:r>
              <a:rPr lang="tr-TR" smtClean="0"/>
              <a:t>Ameliyatta gerekli diğer malzemeler,</a:t>
            </a:r>
          </a:p>
          <a:p>
            <a:pPr eaLnBrk="1" hangingPunct="1"/>
            <a:r>
              <a:rPr lang="tr-TR" smtClean="0"/>
              <a:t>Beden bakımında kullanılan küvet, havlu vb.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fade">
                                      <p:cBhvr>
                                        <p:cTn id="7" dur="800" decel="100000"/>
                                        <p:tgtEl>
                                          <p:spTgt spid="18434"/>
                                        </p:tgtEl>
                                      </p:cBhvr>
                                    </p:animEffect>
                                    <p:anim calcmode="lin" valueType="num">
                                      <p:cBhvr>
                                        <p:cTn id="8" dur="800" decel="100000" fill="hold"/>
                                        <p:tgtEl>
                                          <p:spTgt spid="18434"/>
                                        </p:tgtEl>
                                        <p:attrNameLst>
                                          <p:attrName>style.rotation</p:attrName>
                                        </p:attrNameLst>
                                      </p:cBhvr>
                                      <p:tavLst>
                                        <p:tav tm="0">
                                          <p:val>
                                            <p:fltVal val="-90"/>
                                          </p:val>
                                        </p:tav>
                                        <p:tav tm="100000">
                                          <p:val>
                                            <p:fltVal val="0"/>
                                          </p:val>
                                        </p:tav>
                                      </p:tavLst>
                                    </p:anim>
                                    <p:anim calcmode="lin" valueType="num">
                                      <p:cBhvr>
                                        <p:cTn id="9" dur="800" decel="100000" fill="hold"/>
                                        <p:tgtEl>
                                          <p:spTgt spid="18434"/>
                                        </p:tgtEl>
                                        <p:attrNameLst>
                                          <p:attrName>ppt_x</p:attrName>
                                        </p:attrNameLst>
                                      </p:cBhvr>
                                      <p:tavLst>
                                        <p:tav tm="0">
                                          <p:val>
                                            <p:strVal val="#ppt_x+0.4"/>
                                          </p:val>
                                        </p:tav>
                                        <p:tav tm="100000">
                                          <p:val>
                                            <p:strVal val="#ppt_x-0.05"/>
                                          </p:val>
                                        </p:tav>
                                      </p:tavLst>
                                    </p:anim>
                                    <p:anim calcmode="lin" valueType="num">
                                      <p:cBhvr>
                                        <p:cTn id="10" dur="800" decel="100000" fill="hold"/>
                                        <p:tgtEl>
                                          <p:spTgt spid="1843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843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8434"/>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7" presetClass="entr" presetSubtype="8" fill="hold" nodeType="clickEffect">
                                  <p:stCondLst>
                                    <p:cond delay="0"/>
                                  </p:stCondLst>
                                  <p:childTnLst>
                                    <p:set>
                                      <p:cBhvr>
                                        <p:cTn id="16" dur="1" fill="hold">
                                          <p:stCondLst>
                                            <p:cond delay="0"/>
                                          </p:stCondLst>
                                        </p:cTn>
                                        <p:tgtEl>
                                          <p:spTgt spid="18435">
                                            <p:txEl>
                                              <p:pRg st="0" end="0"/>
                                            </p:txEl>
                                          </p:spTgt>
                                        </p:tgtEl>
                                        <p:attrNameLst>
                                          <p:attrName>style.visibility</p:attrName>
                                        </p:attrNameLst>
                                      </p:cBhvr>
                                      <p:to>
                                        <p:strVal val="visible"/>
                                      </p:to>
                                    </p:set>
                                    <p:anim calcmode="lin" valueType="num">
                                      <p:cBhvr additive="base">
                                        <p:cTn id="17" dur="500" fill="hold"/>
                                        <p:tgtEl>
                                          <p:spTgt spid="18435">
                                            <p:txEl>
                                              <p:pRg st="0" end="0"/>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843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7" presetClass="entr" presetSubtype="2" fill="hold" nodeType="clickEffect">
                                  <p:stCondLst>
                                    <p:cond delay="0"/>
                                  </p:stCondLst>
                                  <p:childTnLst>
                                    <p:set>
                                      <p:cBhvr>
                                        <p:cTn id="22" dur="1" fill="hold">
                                          <p:stCondLst>
                                            <p:cond delay="0"/>
                                          </p:stCondLst>
                                        </p:cTn>
                                        <p:tgtEl>
                                          <p:spTgt spid="18435">
                                            <p:txEl>
                                              <p:pRg st="1" end="1"/>
                                            </p:txEl>
                                          </p:spTgt>
                                        </p:tgtEl>
                                        <p:attrNameLst>
                                          <p:attrName>style.visibility</p:attrName>
                                        </p:attrNameLst>
                                      </p:cBhvr>
                                      <p:to>
                                        <p:strVal val="visible"/>
                                      </p:to>
                                    </p:set>
                                    <p:anim calcmode="lin" valueType="num">
                                      <p:cBhvr additive="base">
                                        <p:cTn id="23" dur="500" fill="hold"/>
                                        <p:tgtEl>
                                          <p:spTgt spid="18435">
                                            <p:txEl>
                                              <p:pRg st="1" end="1"/>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184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7" presetClass="entr" presetSubtype="8" fill="hold" nodeType="clickEffect">
                                  <p:stCondLst>
                                    <p:cond delay="0"/>
                                  </p:stCondLst>
                                  <p:childTnLst>
                                    <p:set>
                                      <p:cBhvr>
                                        <p:cTn id="28" dur="1" fill="hold">
                                          <p:stCondLst>
                                            <p:cond delay="0"/>
                                          </p:stCondLst>
                                        </p:cTn>
                                        <p:tgtEl>
                                          <p:spTgt spid="18435">
                                            <p:txEl>
                                              <p:pRg st="2" end="2"/>
                                            </p:txEl>
                                          </p:spTgt>
                                        </p:tgtEl>
                                        <p:attrNameLst>
                                          <p:attrName>style.visibility</p:attrName>
                                        </p:attrNameLst>
                                      </p:cBhvr>
                                      <p:to>
                                        <p:strVal val="visible"/>
                                      </p:to>
                                    </p:set>
                                    <p:anim calcmode="lin" valueType="num">
                                      <p:cBhvr additive="base">
                                        <p:cTn id="29" dur="500" fill="hold"/>
                                        <p:tgtEl>
                                          <p:spTgt spid="18435">
                                            <p:txEl>
                                              <p:pRg st="2" end="2"/>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1843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7" presetClass="entr" presetSubtype="2" fill="hold" nodeType="clickEffect">
                                  <p:stCondLst>
                                    <p:cond delay="0"/>
                                  </p:stCondLst>
                                  <p:childTnLst>
                                    <p:set>
                                      <p:cBhvr>
                                        <p:cTn id="34" dur="1" fill="hold">
                                          <p:stCondLst>
                                            <p:cond delay="0"/>
                                          </p:stCondLst>
                                        </p:cTn>
                                        <p:tgtEl>
                                          <p:spTgt spid="18435">
                                            <p:txEl>
                                              <p:pRg st="3" end="3"/>
                                            </p:txEl>
                                          </p:spTgt>
                                        </p:tgtEl>
                                        <p:attrNameLst>
                                          <p:attrName>style.visibility</p:attrName>
                                        </p:attrNameLst>
                                      </p:cBhvr>
                                      <p:to>
                                        <p:strVal val="visible"/>
                                      </p:to>
                                    </p:set>
                                    <p:anim calcmode="lin" valueType="num">
                                      <p:cBhvr additive="base">
                                        <p:cTn id="35" dur="500" fill="hold"/>
                                        <p:tgtEl>
                                          <p:spTgt spid="18435">
                                            <p:txEl>
                                              <p:pRg st="3" end="3"/>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1843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7" presetClass="entr" presetSubtype="8" fill="hold" nodeType="clickEffect">
                                  <p:stCondLst>
                                    <p:cond delay="0"/>
                                  </p:stCondLst>
                                  <p:childTnLst>
                                    <p:set>
                                      <p:cBhvr>
                                        <p:cTn id="40" dur="1" fill="hold">
                                          <p:stCondLst>
                                            <p:cond delay="0"/>
                                          </p:stCondLst>
                                        </p:cTn>
                                        <p:tgtEl>
                                          <p:spTgt spid="18435">
                                            <p:txEl>
                                              <p:pRg st="4" end="4"/>
                                            </p:txEl>
                                          </p:spTgt>
                                        </p:tgtEl>
                                        <p:attrNameLst>
                                          <p:attrName>style.visibility</p:attrName>
                                        </p:attrNameLst>
                                      </p:cBhvr>
                                      <p:to>
                                        <p:strVal val="visible"/>
                                      </p:to>
                                    </p:set>
                                    <p:anim calcmode="lin" valueType="num">
                                      <p:cBhvr additive="base">
                                        <p:cTn id="41" dur="500" fill="hold"/>
                                        <p:tgtEl>
                                          <p:spTgt spid="18435">
                                            <p:txEl>
                                              <p:pRg st="4" end="4"/>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1843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7" presetClass="entr" presetSubtype="1" fill="hold" nodeType="clickEffect">
                                  <p:stCondLst>
                                    <p:cond delay="0"/>
                                  </p:stCondLst>
                                  <p:childTnLst>
                                    <p:set>
                                      <p:cBhvr>
                                        <p:cTn id="46" dur="1" fill="hold">
                                          <p:stCondLst>
                                            <p:cond delay="0"/>
                                          </p:stCondLst>
                                        </p:cTn>
                                        <p:tgtEl>
                                          <p:spTgt spid="18435">
                                            <p:txEl>
                                              <p:pRg st="5" end="5"/>
                                            </p:txEl>
                                          </p:spTgt>
                                        </p:tgtEl>
                                        <p:attrNameLst>
                                          <p:attrName>style.visibility</p:attrName>
                                        </p:attrNameLst>
                                      </p:cBhvr>
                                      <p:to>
                                        <p:strVal val="visible"/>
                                      </p:to>
                                    </p:set>
                                    <p:anim calcmode="lin" valueType="num">
                                      <p:cBhvr additive="base">
                                        <p:cTn id="47" dur="500" fill="hold"/>
                                        <p:tgtEl>
                                          <p:spTgt spid="18435">
                                            <p:txEl>
                                              <p:pRg st="5" end="5"/>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8435">
                                            <p:txEl>
                                              <p:pRg st="5" end="5"/>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Grp="1" noChangeArrowheads="1"/>
          </p:cNvSpPr>
          <p:nvPr>
            <p:ph type="title"/>
          </p:nvPr>
        </p:nvSpPr>
        <p:spPr/>
        <p:txBody>
          <a:bodyPr/>
          <a:lstStyle/>
          <a:p>
            <a:pPr eaLnBrk="1" hangingPunct="1"/>
            <a:r>
              <a:rPr lang="tr-TR" sz="2800" b="0" smtClean="0"/>
              <a:t>MESLEĞİN GEREKTİRDİĞİ ÖZELLİKLER</a:t>
            </a:r>
            <a:r>
              <a:rPr lang="tr-TR" smtClean="0"/>
              <a:t> </a:t>
            </a:r>
          </a:p>
        </p:txBody>
      </p:sp>
      <p:sp>
        <p:nvSpPr>
          <p:cNvPr id="19459" name="Rectangle 3"/>
          <p:cNvSpPr>
            <a:spLocks noGrp="1" noChangeArrowheads="1"/>
          </p:cNvSpPr>
          <p:nvPr>
            <p:ph type="body" idx="1"/>
          </p:nvPr>
        </p:nvSpPr>
        <p:spPr/>
        <p:txBody>
          <a:bodyPr/>
          <a:lstStyle/>
          <a:p>
            <a:pPr eaLnBrk="1" hangingPunct="1">
              <a:lnSpc>
                <a:spcPct val="80000"/>
              </a:lnSpc>
              <a:buFont typeface="Wingdings" pitchFamily="2" charset="2"/>
              <a:buNone/>
            </a:pPr>
            <a:r>
              <a:rPr lang="tr-TR" sz="1800" u="sng" smtClean="0"/>
              <a:t>Evde Hasta Bakımı Meslek Elemanı olmak isteyenlerin;</a:t>
            </a:r>
            <a:r>
              <a:rPr lang="tr-TR" sz="1800" smtClean="0"/>
              <a:t/>
            </a:r>
            <a:br>
              <a:rPr lang="tr-TR" sz="1800" smtClean="0"/>
            </a:br>
            <a:endParaRPr lang="tr-TR" sz="1800" smtClean="0"/>
          </a:p>
          <a:p>
            <a:pPr eaLnBrk="1" hangingPunct="1">
              <a:lnSpc>
                <a:spcPct val="80000"/>
              </a:lnSpc>
              <a:buFont typeface="Wingdings" pitchFamily="2" charset="2"/>
              <a:buChar char="ü"/>
            </a:pPr>
            <a:r>
              <a:rPr lang="tr-TR" sz="1800" smtClean="0"/>
              <a:t>Biyolojiye ilgili ve bu alanda başarılı,</a:t>
            </a:r>
          </a:p>
          <a:p>
            <a:pPr eaLnBrk="1" hangingPunct="1">
              <a:lnSpc>
                <a:spcPct val="80000"/>
              </a:lnSpc>
              <a:buFont typeface="Wingdings" pitchFamily="2" charset="2"/>
              <a:buChar char="ü"/>
            </a:pPr>
            <a:r>
              <a:rPr lang="tr-TR" sz="1800" smtClean="0"/>
              <a:t>İnsanlara yardım etmekten hoşlanan,</a:t>
            </a:r>
          </a:p>
          <a:p>
            <a:pPr eaLnBrk="1" hangingPunct="1">
              <a:lnSpc>
                <a:spcPct val="80000"/>
              </a:lnSpc>
              <a:buFont typeface="Wingdings" pitchFamily="2" charset="2"/>
              <a:buChar char="ü"/>
            </a:pPr>
            <a:r>
              <a:rPr lang="tr-TR" sz="1800" smtClean="0"/>
              <a:t>Sağlıklı ve hasta bireyin yapısını, fizyolojik fonksiyonlarını ve davranışlarını anlayabilen,</a:t>
            </a:r>
          </a:p>
          <a:p>
            <a:pPr eaLnBrk="1" hangingPunct="1">
              <a:lnSpc>
                <a:spcPct val="80000"/>
              </a:lnSpc>
              <a:buFont typeface="Wingdings" pitchFamily="2" charset="2"/>
              <a:buChar char="ü"/>
            </a:pPr>
            <a:r>
              <a:rPr lang="tr-TR" sz="1800" smtClean="0"/>
              <a:t>Sorumluluk duygusu yüksek, </a:t>
            </a:r>
          </a:p>
          <a:p>
            <a:pPr eaLnBrk="1" hangingPunct="1">
              <a:lnSpc>
                <a:spcPct val="80000"/>
              </a:lnSpc>
              <a:buFont typeface="Wingdings" pitchFamily="2" charset="2"/>
              <a:buChar char="ü"/>
            </a:pPr>
            <a:r>
              <a:rPr lang="tr-TR" sz="1800" smtClean="0"/>
              <a:t>Çabuk ve doğru karar verebilen,</a:t>
            </a:r>
          </a:p>
          <a:p>
            <a:pPr eaLnBrk="1" hangingPunct="1">
              <a:lnSpc>
                <a:spcPct val="80000"/>
              </a:lnSpc>
              <a:buFont typeface="Wingdings" pitchFamily="2" charset="2"/>
              <a:buChar char="ü"/>
            </a:pPr>
            <a:r>
              <a:rPr lang="tr-TR" sz="1800" smtClean="0"/>
              <a:t>Sağlık personeline ilişkin uygulama eğitimine katılabilme yeteneğine ve bu personelle çalışma deneyimine sahip olan,</a:t>
            </a:r>
          </a:p>
          <a:p>
            <a:pPr eaLnBrk="1" hangingPunct="1">
              <a:lnSpc>
                <a:spcPct val="80000"/>
              </a:lnSpc>
              <a:buFont typeface="Wingdings" pitchFamily="2" charset="2"/>
              <a:buChar char="ü"/>
            </a:pPr>
            <a:r>
              <a:rPr lang="tr-TR" sz="1800" smtClean="0"/>
              <a:t>Tedbirli, tertipli,</a:t>
            </a:r>
          </a:p>
          <a:p>
            <a:pPr eaLnBrk="1" hangingPunct="1">
              <a:lnSpc>
                <a:spcPct val="80000"/>
              </a:lnSpc>
              <a:buFont typeface="Wingdings" pitchFamily="2" charset="2"/>
              <a:buChar char="ü"/>
            </a:pPr>
            <a:r>
              <a:rPr lang="tr-TR" sz="1800" smtClean="0"/>
              <a:t>Şefkatli, sevecen,</a:t>
            </a:r>
          </a:p>
          <a:p>
            <a:pPr eaLnBrk="1" hangingPunct="1">
              <a:lnSpc>
                <a:spcPct val="80000"/>
              </a:lnSpc>
              <a:buFont typeface="Wingdings" pitchFamily="2" charset="2"/>
              <a:buChar char="ü"/>
            </a:pPr>
            <a:r>
              <a:rPr lang="tr-TR" sz="1800" smtClean="0"/>
              <a:t>Bedenen sağlıklı, dayanıklı ve soğukkanlı</a:t>
            </a:r>
            <a:br>
              <a:rPr lang="tr-TR" sz="1800" smtClean="0"/>
            </a:br>
            <a:r>
              <a:rPr lang="tr-TR" sz="1800" smtClean="0"/>
              <a:t>kimseler olmaları gerekir.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9458"/>
                                        </p:tgtEl>
                                        <p:attrNameLst>
                                          <p:attrName>style.visibility</p:attrName>
                                        </p:attrNameLst>
                                      </p:cBhvr>
                                      <p:to>
                                        <p:strVal val="visible"/>
                                      </p:to>
                                    </p:set>
                                    <p:anim by="(-#ppt_w*2)" calcmode="lin" valueType="num">
                                      <p:cBhvr rctx="PPT">
                                        <p:cTn id="7" dur="250" autoRev="1" fill="hold">
                                          <p:stCondLst>
                                            <p:cond delay="0"/>
                                          </p:stCondLst>
                                        </p:cTn>
                                        <p:tgtEl>
                                          <p:spTgt spid="19458"/>
                                        </p:tgtEl>
                                        <p:attrNameLst>
                                          <p:attrName>ppt_w</p:attrName>
                                        </p:attrNameLst>
                                      </p:cBhvr>
                                    </p:anim>
                                    <p:anim by="(#ppt_w*0.50)" calcmode="lin" valueType="num">
                                      <p:cBhvr>
                                        <p:cTn id="8" dur="250" decel="50000" autoRev="1" fill="hold">
                                          <p:stCondLst>
                                            <p:cond delay="0"/>
                                          </p:stCondLst>
                                        </p:cTn>
                                        <p:tgtEl>
                                          <p:spTgt spid="19458"/>
                                        </p:tgtEl>
                                        <p:attrNameLst>
                                          <p:attrName>ppt_x</p:attrName>
                                        </p:attrNameLst>
                                      </p:cBhvr>
                                    </p:anim>
                                    <p:anim from="(-#ppt_h/2)" to="(#ppt_y)" calcmode="lin" valueType="num">
                                      <p:cBhvr>
                                        <p:cTn id="9" dur="500" fill="hold">
                                          <p:stCondLst>
                                            <p:cond delay="0"/>
                                          </p:stCondLst>
                                        </p:cTn>
                                        <p:tgtEl>
                                          <p:spTgt spid="19458"/>
                                        </p:tgtEl>
                                        <p:attrNameLst>
                                          <p:attrName>ppt_y</p:attrName>
                                        </p:attrNameLst>
                                      </p:cBhvr>
                                    </p:anim>
                                    <p:animRot by="21600000">
                                      <p:cBhvr>
                                        <p:cTn id="10" dur="500" fill="hold">
                                          <p:stCondLst>
                                            <p:cond delay="0"/>
                                          </p:stCondLst>
                                        </p:cTn>
                                        <p:tgtEl>
                                          <p:spTgt spid="1945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7" presetClass="entr" presetSubtype="4" fill="hold" nodeType="clickEffect">
                                  <p:stCondLst>
                                    <p:cond delay="0"/>
                                  </p:stCondLst>
                                  <p:childTnLst>
                                    <p:set>
                                      <p:cBhvr>
                                        <p:cTn id="14" dur="1" fill="hold">
                                          <p:stCondLst>
                                            <p:cond delay="0"/>
                                          </p:stCondLst>
                                        </p:cTn>
                                        <p:tgtEl>
                                          <p:spTgt spid="19459">
                                            <p:txEl>
                                              <p:pRg st="0" end="0"/>
                                            </p:txEl>
                                          </p:spTgt>
                                        </p:tgtEl>
                                        <p:attrNameLst>
                                          <p:attrName>style.visibility</p:attrName>
                                        </p:attrNameLst>
                                      </p:cBhvr>
                                      <p:to>
                                        <p:strVal val="visible"/>
                                      </p:to>
                                    </p:set>
                                    <p:anim calcmode="lin" valueType="num">
                                      <p:cBhvr additive="base">
                                        <p:cTn id="15" dur="500" fill="hold"/>
                                        <p:tgtEl>
                                          <p:spTgt spid="19459">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9459">
                                            <p:txEl>
                                              <p:pRg st="0" end="0"/>
                                            </p:txEl>
                                          </p:spTgt>
                                        </p:tgtEl>
                                        <p:attrNameLst>
                                          <p:attrName>ppt_y</p:attrName>
                                        </p:attrNameLst>
                                      </p:cBhvr>
                                      <p:tavLst>
                                        <p:tav tm="0">
                                          <p:val>
                                            <p:strVal val="1+#ppt_h/2"/>
                                          </p:val>
                                        </p:tav>
                                        <p:tav tm="100000">
                                          <p:val>
                                            <p:strVal val="#ppt_y"/>
                                          </p:val>
                                        </p:tav>
                                      </p:tavLst>
                                    </p:anim>
                                  </p:childTnLst>
                                </p:cTn>
                              </p:par>
                              <p:par>
                                <p:cTn id="17" presetID="7" presetClass="entr" presetSubtype="4" fill="hold" nodeType="withEffect">
                                  <p:stCondLst>
                                    <p:cond delay="0"/>
                                  </p:stCondLst>
                                  <p:childTnLst>
                                    <p:set>
                                      <p:cBhvr>
                                        <p:cTn id="18" dur="1" fill="hold">
                                          <p:stCondLst>
                                            <p:cond delay="0"/>
                                          </p:stCondLst>
                                        </p:cTn>
                                        <p:tgtEl>
                                          <p:spTgt spid="19459">
                                            <p:txEl>
                                              <p:pRg st="1" end="1"/>
                                            </p:txEl>
                                          </p:spTgt>
                                        </p:tgtEl>
                                        <p:attrNameLst>
                                          <p:attrName>style.visibility</p:attrName>
                                        </p:attrNameLst>
                                      </p:cBhvr>
                                      <p:to>
                                        <p:strVal val="visible"/>
                                      </p:to>
                                    </p:set>
                                    <p:anim calcmode="lin" valueType="num">
                                      <p:cBhvr additive="base">
                                        <p:cTn id="19" dur="500" fill="hold"/>
                                        <p:tgtEl>
                                          <p:spTgt spid="19459">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9459">
                                            <p:txEl>
                                              <p:pRg st="1" end="1"/>
                                            </p:txEl>
                                          </p:spTgt>
                                        </p:tgtEl>
                                        <p:attrNameLst>
                                          <p:attrName>ppt_y</p:attrName>
                                        </p:attrNameLst>
                                      </p:cBhvr>
                                      <p:tavLst>
                                        <p:tav tm="0">
                                          <p:val>
                                            <p:strVal val="1+#ppt_h/2"/>
                                          </p:val>
                                        </p:tav>
                                        <p:tav tm="100000">
                                          <p:val>
                                            <p:strVal val="#ppt_y"/>
                                          </p:val>
                                        </p:tav>
                                      </p:tavLst>
                                    </p:anim>
                                  </p:childTnLst>
                                </p:cTn>
                              </p:par>
                              <p:par>
                                <p:cTn id="21" presetID="7" presetClass="entr" presetSubtype="4" fill="hold" nodeType="withEffect">
                                  <p:stCondLst>
                                    <p:cond delay="0"/>
                                  </p:stCondLst>
                                  <p:childTnLst>
                                    <p:set>
                                      <p:cBhvr>
                                        <p:cTn id="22" dur="1" fill="hold">
                                          <p:stCondLst>
                                            <p:cond delay="0"/>
                                          </p:stCondLst>
                                        </p:cTn>
                                        <p:tgtEl>
                                          <p:spTgt spid="19459">
                                            <p:txEl>
                                              <p:pRg st="2" end="2"/>
                                            </p:txEl>
                                          </p:spTgt>
                                        </p:tgtEl>
                                        <p:attrNameLst>
                                          <p:attrName>style.visibility</p:attrName>
                                        </p:attrNameLst>
                                      </p:cBhvr>
                                      <p:to>
                                        <p:strVal val="visible"/>
                                      </p:to>
                                    </p:set>
                                    <p:anim calcmode="lin" valueType="num">
                                      <p:cBhvr additive="base">
                                        <p:cTn id="23" dur="500" fill="hold"/>
                                        <p:tgtEl>
                                          <p:spTgt spid="19459">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9459">
                                            <p:txEl>
                                              <p:pRg st="2" end="2"/>
                                            </p:txEl>
                                          </p:spTgt>
                                        </p:tgtEl>
                                        <p:attrNameLst>
                                          <p:attrName>ppt_y</p:attrName>
                                        </p:attrNameLst>
                                      </p:cBhvr>
                                      <p:tavLst>
                                        <p:tav tm="0">
                                          <p:val>
                                            <p:strVal val="1+#ppt_h/2"/>
                                          </p:val>
                                        </p:tav>
                                        <p:tav tm="100000">
                                          <p:val>
                                            <p:strVal val="#ppt_y"/>
                                          </p:val>
                                        </p:tav>
                                      </p:tavLst>
                                    </p:anim>
                                  </p:childTnLst>
                                </p:cTn>
                              </p:par>
                              <p:par>
                                <p:cTn id="25" presetID="7" presetClass="entr" presetSubtype="4" fill="hold" nodeType="withEffect">
                                  <p:stCondLst>
                                    <p:cond delay="0"/>
                                  </p:stCondLst>
                                  <p:childTnLst>
                                    <p:set>
                                      <p:cBhvr>
                                        <p:cTn id="26" dur="1" fill="hold">
                                          <p:stCondLst>
                                            <p:cond delay="0"/>
                                          </p:stCondLst>
                                        </p:cTn>
                                        <p:tgtEl>
                                          <p:spTgt spid="19459">
                                            <p:txEl>
                                              <p:pRg st="3" end="3"/>
                                            </p:txEl>
                                          </p:spTgt>
                                        </p:tgtEl>
                                        <p:attrNameLst>
                                          <p:attrName>style.visibility</p:attrName>
                                        </p:attrNameLst>
                                      </p:cBhvr>
                                      <p:to>
                                        <p:strVal val="visible"/>
                                      </p:to>
                                    </p:set>
                                    <p:anim calcmode="lin" valueType="num">
                                      <p:cBhvr additive="base">
                                        <p:cTn id="27" dur="500" fill="hold"/>
                                        <p:tgtEl>
                                          <p:spTgt spid="19459">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9459">
                                            <p:txEl>
                                              <p:pRg st="3" end="3"/>
                                            </p:txEl>
                                          </p:spTgt>
                                        </p:tgtEl>
                                        <p:attrNameLst>
                                          <p:attrName>ppt_y</p:attrName>
                                        </p:attrNameLst>
                                      </p:cBhvr>
                                      <p:tavLst>
                                        <p:tav tm="0">
                                          <p:val>
                                            <p:strVal val="1+#ppt_h/2"/>
                                          </p:val>
                                        </p:tav>
                                        <p:tav tm="100000">
                                          <p:val>
                                            <p:strVal val="#ppt_y"/>
                                          </p:val>
                                        </p:tav>
                                      </p:tavLst>
                                    </p:anim>
                                  </p:childTnLst>
                                </p:cTn>
                              </p:par>
                              <p:par>
                                <p:cTn id="29" presetID="7" presetClass="entr" presetSubtype="4" fill="hold" nodeType="withEffect">
                                  <p:stCondLst>
                                    <p:cond delay="0"/>
                                  </p:stCondLst>
                                  <p:childTnLst>
                                    <p:set>
                                      <p:cBhvr>
                                        <p:cTn id="30" dur="1" fill="hold">
                                          <p:stCondLst>
                                            <p:cond delay="0"/>
                                          </p:stCondLst>
                                        </p:cTn>
                                        <p:tgtEl>
                                          <p:spTgt spid="19459">
                                            <p:txEl>
                                              <p:pRg st="4" end="4"/>
                                            </p:txEl>
                                          </p:spTgt>
                                        </p:tgtEl>
                                        <p:attrNameLst>
                                          <p:attrName>style.visibility</p:attrName>
                                        </p:attrNameLst>
                                      </p:cBhvr>
                                      <p:to>
                                        <p:strVal val="visible"/>
                                      </p:to>
                                    </p:set>
                                    <p:anim calcmode="lin" valueType="num">
                                      <p:cBhvr additive="base">
                                        <p:cTn id="31" dur="500" fill="hold"/>
                                        <p:tgtEl>
                                          <p:spTgt spid="1945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9459">
                                            <p:txEl>
                                              <p:pRg st="4" end="4"/>
                                            </p:txEl>
                                          </p:spTgt>
                                        </p:tgtEl>
                                        <p:attrNameLst>
                                          <p:attrName>ppt_y</p:attrName>
                                        </p:attrNameLst>
                                      </p:cBhvr>
                                      <p:tavLst>
                                        <p:tav tm="0">
                                          <p:val>
                                            <p:strVal val="1+#ppt_h/2"/>
                                          </p:val>
                                        </p:tav>
                                        <p:tav tm="100000">
                                          <p:val>
                                            <p:strVal val="#ppt_y"/>
                                          </p:val>
                                        </p:tav>
                                      </p:tavLst>
                                    </p:anim>
                                  </p:childTnLst>
                                </p:cTn>
                              </p:par>
                              <p:par>
                                <p:cTn id="33" presetID="7" presetClass="entr" presetSubtype="4" fill="hold" nodeType="withEffect">
                                  <p:stCondLst>
                                    <p:cond delay="0"/>
                                  </p:stCondLst>
                                  <p:childTnLst>
                                    <p:set>
                                      <p:cBhvr>
                                        <p:cTn id="34" dur="1" fill="hold">
                                          <p:stCondLst>
                                            <p:cond delay="0"/>
                                          </p:stCondLst>
                                        </p:cTn>
                                        <p:tgtEl>
                                          <p:spTgt spid="19459">
                                            <p:txEl>
                                              <p:pRg st="5" end="5"/>
                                            </p:txEl>
                                          </p:spTgt>
                                        </p:tgtEl>
                                        <p:attrNameLst>
                                          <p:attrName>style.visibility</p:attrName>
                                        </p:attrNameLst>
                                      </p:cBhvr>
                                      <p:to>
                                        <p:strVal val="visible"/>
                                      </p:to>
                                    </p:set>
                                    <p:anim calcmode="lin" valueType="num">
                                      <p:cBhvr additive="base">
                                        <p:cTn id="35" dur="500" fill="hold"/>
                                        <p:tgtEl>
                                          <p:spTgt spid="19459">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9459">
                                            <p:txEl>
                                              <p:pRg st="5" end="5"/>
                                            </p:txEl>
                                          </p:spTgt>
                                        </p:tgtEl>
                                        <p:attrNameLst>
                                          <p:attrName>ppt_y</p:attrName>
                                        </p:attrNameLst>
                                      </p:cBhvr>
                                      <p:tavLst>
                                        <p:tav tm="0">
                                          <p:val>
                                            <p:strVal val="1+#ppt_h/2"/>
                                          </p:val>
                                        </p:tav>
                                        <p:tav tm="100000">
                                          <p:val>
                                            <p:strVal val="#ppt_y"/>
                                          </p:val>
                                        </p:tav>
                                      </p:tavLst>
                                    </p:anim>
                                  </p:childTnLst>
                                </p:cTn>
                              </p:par>
                              <p:par>
                                <p:cTn id="37" presetID="7" presetClass="entr" presetSubtype="4" fill="hold" nodeType="withEffect">
                                  <p:stCondLst>
                                    <p:cond delay="0"/>
                                  </p:stCondLst>
                                  <p:childTnLst>
                                    <p:set>
                                      <p:cBhvr>
                                        <p:cTn id="38" dur="1" fill="hold">
                                          <p:stCondLst>
                                            <p:cond delay="0"/>
                                          </p:stCondLst>
                                        </p:cTn>
                                        <p:tgtEl>
                                          <p:spTgt spid="19459">
                                            <p:txEl>
                                              <p:pRg st="6" end="6"/>
                                            </p:txEl>
                                          </p:spTgt>
                                        </p:tgtEl>
                                        <p:attrNameLst>
                                          <p:attrName>style.visibility</p:attrName>
                                        </p:attrNameLst>
                                      </p:cBhvr>
                                      <p:to>
                                        <p:strVal val="visible"/>
                                      </p:to>
                                    </p:set>
                                    <p:anim calcmode="lin" valueType="num">
                                      <p:cBhvr additive="base">
                                        <p:cTn id="39" dur="500" fill="hold"/>
                                        <p:tgtEl>
                                          <p:spTgt spid="19459">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19459">
                                            <p:txEl>
                                              <p:pRg st="6" end="6"/>
                                            </p:txEl>
                                          </p:spTgt>
                                        </p:tgtEl>
                                        <p:attrNameLst>
                                          <p:attrName>ppt_y</p:attrName>
                                        </p:attrNameLst>
                                      </p:cBhvr>
                                      <p:tavLst>
                                        <p:tav tm="0">
                                          <p:val>
                                            <p:strVal val="1+#ppt_h/2"/>
                                          </p:val>
                                        </p:tav>
                                        <p:tav tm="100000">
                                          <p:val>
                                            <p:strVal val="#ppt_y"/>
                                          </p:val>
                                        </p:tav>
                                      </p:tavLst>
                                    </p:anim>
                                  </p:childTnLst>
                                </p:cTn>
                              </p:par>
                              <p:par>
                                <p:cTn id="41" presetID="7" presetClass="entr" presetSubtype="4" fill="hold" nodeType="withEffect">
                                  <p:stCondLst>
                                    <p:cond delay="0"/>
                                  </p:stCondLst>
                                  <p:childTnLst>
                                    <p:set>
                                      <p:cBhvr>
                                        <p:cTn id="42" dur="1" fill="hold">
                                          <p:stCondLst>
                                            <p:cond delay="0"/>
                                          </p:stCondLst>
                                        </p:cTn>
                                        <p:tgtEl>
                                          <p:spTgt spid="19459">
                                            <p:txEl>
                                              <p:pRg st="7" end="7"/>
                                            </p:txEl>
                                          </p:spTgt>
                                        </p:tgtEl>
                                        <p:attrNameLst>
                                          <p:attrName>style.visibility</p:attrName>
                                        </p:attrNameLst>
                                      </p:cBhvr>
                                      <p:to>
                                        <p:strVal val="visible"/>
                                      </p:to>
                                    </p:set>
                                    <p:anim calcmode="lin" valueType="num">
                                      <p:cBhvr additive="base">
                                        <p:cTn id="43" dur="500" fill="hold"/>
                                        <p:tgtEl>
                                          <p:spTgt spid="19459">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9459">
                                            <p:txEl>
                                              <p:pRg st="7" end="7"/>
                                            </p:txEl>
                                          </p:spTgt>
                                        </p:tgtEl>
                                        <p:attrNameLst>
                                          <p:attrName>ppt_y</p:attrName>
                                        </p:attrNameLst>
                                      </p:cBhvr>
                                      <p:tavLst>
                                        <p:tav tm="0">
                                          <p:val>
                                            <p:strVal val="1+#ppt_h/2"/>
                                          </p:val>
                                        </p:tav>
                                        <p:tav tm="100000">
                                          <p:val>
                                            <p:strVal val="#ppt_y"/>
                                          </p:val>
                                        </p:tav>
                                      </p:tavLst>
                                    </p:anim>
                                  </p:childTnLst>
                                </p:cTn>
                              </p:par>
                              <p:par>
                                <p:cTn id="45" presetID="7" presetClass="entr" presetSubtype="4" fill="hold" nodeType="withEffect">
                                  <p:stCondLst>
                                    <p:cond delay="0"/>
                                  </p:stCondLst>
                                  <p:childTnLst>
                                    <p:set>
                                      <p:cBhvr>
                                        <p:cTn id="46" dur="1" fill="hold">
                                          <p:stCondLst>
                                            <p:cond delay="0"/>
                                          </p:stCondLst>
                                        </p:cTn>
                                        <p:tgtEl>
                                          <p:spTgt spid="19459">
                                            <p:txEl>
                                              <p:pRg st="8" end="8"/>
                                            </p:txEl>
                                          </p:spTgt>
                                        </p:tgtEl>
                                        <p:attrNameLst>
                                          <p:attrName>style.visibility</p:attrName>
                                        </p:attrNameLst>
                                      </p:cBhvr>
                                      <p:to>
                                        <p:strVal val="visible"/>
                                      </p:to>
                                    </p:set>
                                    <p:anim calcmode="lin" valueType="num">
                                      <p:cBhvr additive="base">
                                        <p:cTn id="47" dur="500" fill="hold"/>
                                        <p:tgtEl>
                                          <p:spTgt spid="19459">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9459">
                                            <p:txEl>
                                              <p:pRg st="8" end="8"/>
                                            </p:txEl>
                                          </p:spTgt>
                                        </p:tgtEl>
                                        <p:attrNameLst>
                                          <p:attrName>ppt_y</p:attrName>
                                        </p:attrNameLst>
                                      </p:cBhvr>
                                      <p:tavLst>
                                        <p:tav tm="0">
                                          <p:val>
                                            <p:strVal val="1+#ppt_h/2"/>
                                          </p:val>
                                        </p:tav>
                                        <p:tav tm="100000">
                                          <p:val>
                                            <p:strVal val="#ppt_y"/>
                                          </p:val>
                                        </p:tav>
                                      </p:tavLst>
                                    </p:anim>
                                  </p:childTnLst>
                                </p:cTn>
                              </p:par>
                              <p:par>
                                <p:cTn id="49" presetID="7" presetClass="entr" presetSubtype="4" fill="hold" nodeType="withEffect">
                                  <p:stCondLst>
                                    <p:cond delay="0"/>
                                  </p:stCondLst>
                                  <p:childTnLst>
                                    <p:set>
                                      <p:cBhvr>
                                        <p:cTn id="50" dur="1" fill="hold">
                                          <p:stCondLst>
                                            <p:cond delay="0"/>
                                          </p:stCondLst>
                                        </p:cTn>
                                        <p:tgtEl>
                                          <p:spTgt spid="19459">
                                            <p:txEl>
                                              <p:pRg st="9" end="9"/>
                                            </p:txEl>
                                          </p:spTgt>
                                        </p:tgtEl>
                                        <p:attrNameLst>
                                          <p:attrName>style.visibility</p:attrName>
                                        </p:attrNameLst>
                                      </p:cBhvr>
                                      <p:to>
                                        <p:strVal val="visible"/>
                                      </p:to>
                                    </p:set>
                                    <p:anim calcmode="lin" valueType="num">
                                      <p:cBhvr additive="base">
                                        <p:cTn id="51" dur="500" fill="hold"/>
                                        <p:tgtEl>
                                          <p:spTgt spid="19459">
                                            <p:txEl>
                                              <p:pRg st="9" end="9"/>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19459">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
          <p:cNvSpPr>
            <a:spLocks noGrp="1" noChangeArrowheads="1"/>
          </p:cNvSpPr>
          <p:nvPr>
            <p:ph type="title"/>
          </p:nvPr>
        </p:nvSpPr>
        <p:spPr/>
        <p:txBody>
          <a:bodyPr/>
          <a:lstStyle/>
          <a:p>
            <a:pPr eaLnBrk="1" hangingPunct="1"/>
            <a:r>
              <a:rPr lang="tr-TR" sz="3200" b="0" smtClean="0"/>
              <a:t>ÇALIŞMA ORTAMI VE KOŞULLARI</a:t>
            </a:r>
            <a:r>
              <a:rPr lang="tr-TR" smtClean="0"/>
              <a:t> </a:t>
            </a:r>
          </a:p>
        </p:txBody>
      </p:sp>
      <p:sp>
        <p:nvSpPr>
          <p:cNvPr id="20483" name="Rectangle 3"/>
          <p:cNvSpPr>
            <a:spLocks noGrp="1" noChangeArrowheads="1"/>
          </p:cNvSpPr>
          <p:nvPr>
            <p:ph type="body" idx="1"/>
          </p:nvPr>
        </p:nvSpPr>
        <p:spPr/>
        <p:txBody>
          <a:bodyPr/>
          <a:lstStyle/>
          <a:p>
            <a:pPr eaLnBrk="1" hangingPunct="1"/>
            <a:r>
              <a:rPr lang="tr-TR" sz="2400" smtClean="0"/>
              <a:t>Evde Hasta Bakımı Meslek Elemanı evde, resmi veya özel hastanelerde, dispanserler, bakım merkezleri ve aile hekimliklerinde görev alabilirler. </a:t>
            </a:r>
          </a:p>
          <a:p>
            <a:pPr eaLnBrk="1" hangingPunct="1"/>
            <a:r>
              <a:rPr lang="tr-TR" sz="2400" smtClean="0"/>
              <a:t>Çalışma ortamı genellikle temiz ve kapalıdır. Çalışırken hastalarla, hasta yakınlarıyla, doktorlarla ve diğer sağlık personeliyle iletişim halindedir. </a:t>
            </a:r>
          </a:p>
          <a:p>
            <a:pPr eaLnBrk="1" hangingPunct="1"/>
            <a:r>
              <a:rPr lang="tr-TR" sz="2400" smtClean="0"/>
              <a:t>Görev yaptığı sağlık kuruluşlarında belirlenen takvime göre nöbete kalmak veya vardiyalı çalışmak durumundadır.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20482"/>
                                        </p:tgtEl>
                                        <p:attrNameLst>
                                          <p:attrName>style.visibility</p:attrName>
                                        </p:attrNameLst>
                                      </p:cBhvr>
                                      <p:to>
                                        <p:strVal val="visible"/>
                                      </p:to>
                                    </p:set>
                                    <p:animEffect transition="in" filter="fade">
                                      <p:cBhvr>
                                        <p:cTn id="7" dur="385" decel="100000"/>
                                        <p:tgtEl>
                                          <p:spTgt spid="20482"/>
                                        </p:tgtEl>
                                      </p:cBhvr>
                                    </p:animEffect>
                                    <p:animScale>
                                      <p:cBhvr>
                                        <p:cTn id="8" dur="385" decel="100000"/>
                                        <p:tgtEl>
                                          <p:spTgt spid="20482"/>
                                        </p:tgtEl>
                                      </p:cBhvr>
                                      <p:from x="10000" y="10000"/>
                                      <p:to x="200000" y="450000"/>
                                    </p:animScale>
                                    <p:animScale>
                                      <p:cBhvr>
                                        <p:cTn id="9" dur="615" accel="100000" fill="hold">
                                          <p:stCondLst>
                                            <p:cond delay="385"/>
                                          </p:stCondLst>
                                        </p:cTn>
                                        <p:tgtEl>
                                          <p:spTgt spid="20482"/>
                                        </p:tgtEl>
                                      </p:cBhvr>
                                      <p:from x="200000" y="450000"/>
                                      <p:to x="100000" y="100000"/>
                                    </p:animScale>
                                    <p:set>
                                      <p:cBhvr>
                                        <p:cTn id="10" dur="385" fill="hold"/>
                                        <p:tgtEl>
                                          <p:spTgt spid="20482"/>
                                        </p:tgtEl>
                                        <p:attrNameLst>
                                          <p:attrName>ppt_x</p:attrName>
                                        </p:attrNameLst>
                                      </p:cBhvr>
                                      <p:to>
                                        <p:strVal val="(0.5)"/>
                                      </p:to>
                                    </p:set>
                                    <p:anim from="(0.5)" to="(#ppt_x)" calcmode="lin" valueType="num">
                                      <p:cBhvr>
                                        <p:cTn id="11" dur="615" accel="100000" fill="hold">
                                          <p:stCondLst>
                                            <p:cond delay="385"/>
                                          </p:stCondLst>
                                        </p:cTn>
                                        <p:tgtEl>
                                          <p:spTgt spid="20482"/>
                                        </p:tgtEl>
                                        <p:attrNameLst>
                                          <p:attrName>ppt_x</p:attrName>
                                        </p:attrNameLst>
                                      </p:cBhvr>
                                    </p:anim>
                                    <p:set>
                                      <p:cBhvr>
                                        <p:cTn id="12" dur="385" fill="hold"/>
                                        <p:tgtEl>
                                          <p:spTgt spid="20482"/>
                                        </p:tgtEl>
                                        <p:attrNameLst>
                                          <p:attrName>ppt_y</p:attrName>
                                        </p:attrNameLst>
                                      </p:cBhvr>
                                      <p:to>
                                        <p:strVal val="(#ppt_y+0.4)"/>
                                      </p:to>
                                    </p:set>
                                    <p:anim from="(#ppt_y+0.4)" to="(#ppt_y)" calcmode="lin" valueType="num">
                                      <p:cBhvr>
                                        <p:cTn id="13" dur="615" accel="100000" fill="hold">
                                          <p:stCondLst>
                                            <p:cond delay="385"/>
                                          </p:stCondLst>
                                        </p:cTn>
                                        <p:tgtEl>
                                          <p:spTgt spid="20482"/>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25" presetClass="entr" presetSubtype="0" fill="hold" nodeType="clickEffect">
                                  <p:stCondLst>
                                    <p:cond delay="0"/>
                                  </p:stCondLst>
                                  <p:childTnLst>
                                    <p:set>
                                      <p:cBhvr>
                                        <p:cTn id="17" dur="1" fill="hold">
                                          <p:stCondLst>
                                            <p:cond delay="0"/>
                                          </p:stCondLst>
                                        </p:cTn>
                                        <p:tgtEl>
                                          <p:spTgt spid="20483">
                                            <p:txEl>
                                              <p:pRg st="0" end="0"/>
                                            </p:txEl>
                                          </p:spTgt>
                                        </p:tgtEl>
                                        <p:attrNameLst>
                                          <p:attrName>style.visibility</p:attrName>
                                        </p:attrNameLst>
                                      </p:cBhvr>
                                      <p:to>
                                        <p:strVal val="visible"/>
                                      </p:to>
                                    </p:set>
                                    <p:anim calcmode="lin" valueType="num">
                                      <p:cBhvr>
                                        <p:cTn id="18" dur="500" decel="50000" fill="hold">
                                          <p:stCondLst>
                                            <p:cond delay="0"/>
                                          </p:stCondLst>
                                        </p:cTn>
                                        <p:tgtEl>
                                          <p:spTgt spid="20483">
                                            <p:txEl>
                                              <p:pRg st="0" end="0"/>
                                            </p:txEl>
                                          </p:spTgt>
                                        </p:tgtEl>
                                        <p:attrNameLst>
                                          <p:attrName>style.rotation</p:attrName>
                                        </p:attrNameLst>
                                      </p:cBhvr>
                                      <p:tavLst>
                                        <p:tav tm="0">
                                          <p:val>
                                            <p:fltVal val="-90"/>
                                          </p:val>
                                        </p:tav>
                                        <p:tav tm="100000">
                                          <p:val>
                                            <p:fltVal val="0"/>
                                          </p:val>
                                        </p:tav>
                                      </p:tavLst>
                                    </p:anim>
                                    <p:anim calcmode="lin" valueType="num">
                                      <p:cBhvr>
                                        <p:cTn id="19" dur="500" decel="50000" fill="hold">
                                          <p:stCondLst>
                                            <p:cond delay="0"/>
                                          </p:stCondLst>
                                        </p:cTn>
                                        <p:tgtEl>
                                          <p:spTgt spid="20483">
                                            <p:txEl>
                                              <p:pRg st="0" end="0"/>
                                            </p:txEl>
                                          </p:spTgt>
                                        </p:tgtEl>
                                        <p:attrNameLst>
                                          <p:attrName>ppt_w</p:attrName>
                                        </p:attrNameLst>
                                      </p:cBhvr>
                                      <p:tavLst>
                                        <p:tav tm="0">
                                          <p:val>
                                            <p:strVal val="#ppt_w"/>
                                          </p:val>
                                        </p:tav>
                                        <p:tav tm="100000">
                                          <p:val>
                                            <p:strVal val="#ppt_w*.05"/>
                                          </p:val>
                                        </p:tav>
                                      </p:tavLst>
                                    </p:anim>
                                    <p:anim calcmode="lin" valueType="num">
                                      <p:cBhvr>
                                        <p:cTn id="20" dur="500" accel="50000" fill="hold">
                                          <p:stCondLst>
                                            <p:cond delay="500"/>
                                          </p:stCondLst>
                                        </p:cTn>
                                        <p:tgtEl>
                                          <p:spTgt spid="20483">
                                            <p:txEl>
                                              <p:pRg st="0" end="0"/>
                                            </p:txEl>
                                          </p:spTgt>
                                        </p:tgtEl>
                                        <p:attrNameLst>
                                          <p:attrName>ppt_w</p:attrName>
                                        </p:attrNameLst>
                                      </p:cBhvr>
                                      <p:tavLst>
                                        <p:tav tm="0">
                                          <p:val>
                                            <p:strVal val="#ppt_w*.05"/>
                                          </p:val>
                                        </p:tav>
                                        <p:tav tm="100000">
                                          <p:val>
                                            <p:strVal val="#ppt_w"/>
                                          </p:val>
                                        </p:tav>
                                      </p:tavLst>
                                    </p:anim>
                                    <p:anim calcmode="lin" valueType="num">
                                      <p:cBhvr>
                                        <p:cTn id="21" dur="1000" fill="hold"/>
                                        <p:tgtEl>
                                          <p:spTgt spid="20483">
                                            <p:txEl>
                                              <p:pRg st="0" end="0"/>
                                            </p:txEl>
                                          </p:spTgt>
                                        </p:tgtEl>
                                        <p:attrNameLst>
                                          <p:attrName>ppt_h</p:attrName>
                                        </p:attrNameLst>
                                      </p:cBhvr>
                                      <p:tavLst>
                                        <p:tav tm="0">
                                          <p:val>
                                            <p:strVal val="#ppt_h"/>
                                          </p:val>
                                        </p:tav>
                                        <p:tav tm="100000">
                                          <p:val>
                                            <p:strVal val="#ppt_h"/>
                                          </p:val>
                                        </p:tav>
                                      </p:tavLst>
                                    </p:anim>
                                    <p:anim calcmode="lin" valueType="num">
                                      <p:cBhvr>
                                        <p:cTn id="22" dur="500" decel="50000" fill="hold">
                                          <p:stCondLst>
                                            <p:cond delay="0"/>
                                          </p:stCondLst>
                                        </p:cTn>
                                        <p:tgtEl>
                                          <p:spTgt spid="20483">
                                            <p:txEl>
                                              <p:pRg st="0" end="0"/>
                                            </p:txEl>
                                          </p:spTgt>
                                        </p:tgtEl>
                                        <p:attrNameLst>
                                          <p:attrName>ppt_x</p:attrName>
                                        </p:attrNameLst>
                                      </p:cBhvr>
                                      <p:tavLst>
                                        <p:tav tm="0">
                                          <p:val>
                                            <p:strVal val="#ppt_x+.4"/>
                                          </p:val>
                                        </p:tav>
                                        <p:tav tm="100000">
                                          <p:val>
                                            <p:strVal val="#ppt_x"/>
                                          </p:val>
                                        </p:tav>
                                      </p:tavLst>
                                    </p:anim>
                                    <p:anim calcmode="lin" valueType="num">
                                      <p:cBhvr>
                                        <p:cTn id="23" dur="500" decel="50000" fill="hold">
                                          <p:stCondLst>
                                            <p:cond delay="0"/>
                                          </p:stCondLst>
                                        </p:cTn>
                                        <p:tgtEl>
                                          <p:spTgt spid="20483">
                                            <p:txEl>
                                              <p:pRg st="0" end="0"/>
                                            </p:txEl>
                                          </p:spTgt>
                                        </p:tgtEl>
                                        <p:attrNameLst>
                                          <p:attrName>ppt_y</p:attrName>
                                        </p:attrNameLst>
                                      </p:cBhvr>
                                      <p:tavLst>
                                        <p:tav tm="0">
                                          <p:val>
                                            <p:strVal val="#ppt_y-.2"/>
                                          </p:val>
                                        </p:tav>
                                        <p:tav tm="100000">
                                          <p:val>
                                            <p:strVal val="#ppt_y+.1"/>
                                          </p:val>
                                        </p:tav>
                                      </p:tavLst>
                                    </p:anim>
                                    <p:anim calcmode="lin" valueType="num">
                                      <p:cBhvr>
                                        <p:cTn id="24" dur="500" accel="50000" fill="hold">
                                          <p:stCondLst>
                                            <p:cond delay="500"/>
                                          </p:stCondLst>
                                        </p:cTn>
                                        <p:tgtEl>
                                          <p:spTgt spid="20483">
                                            <p:txEl>
                                              <p:pRg st="0" end="0"/>
                                            </p:txEl>
                                          </p:spTgt>
                                        </p:tgtEl>
                                        <p:attrNameLst>
                                          <p:attrName>ppt_y</p:attrName>
                                        </p:attrNameLst>
                                      </p:cBhvr>
                                      <p:tavLst>
                                        <p:tav tm="0">
                                          <p:val>
                                            <p:strVal val="#ppt_y+.1"/>
                                          </p:val>
                                        </p:tav>
                                        <p:tav tm="100000">
                                          <p:val>
                                            <p:strVal val="#ppt_y"/>
                                          </p:val>
                                        </p:tav>
                                      </p:tavLst>
                                    </p:anim>
                                    <p:animEffect transition="in" filter="fade">
                                      <p:cBhvr>
                                        <p:cTn id="25" dur="1000" decel="50000">
                                          <p:stCondLst>
                                            <p:cond delay="0"/>
                                          </p:stCondLst>
                                        </p:cTn>
                                        <p:tgtEl>
                                          <p:spTgt spid="20483">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5" presetClass="entr" presetSubtype="0" fill="hold" nodeType="clickEffect">
                                  <p:stCondLst>
                                    <p:cond delay="0"/>
                                  </p:stCondLst>
                                  <p:childTnLst>
                                    <p:set>
                                      <p:cBhvr>
                                        <p:cTn id="29" dur="1" fill="hold">
                                          <p:stCondLst>
                                            <p:cond delay="0"/>
                                          </p:stCondLst>
                                        </p:cTn>
                                        <p:tgtEl>
                                          <p:spTgt spid="20483">
                                            <p:txEl>
                                              <p:pRg st="1" end="1"/>
                                            </p:txEl>
                                          </p:spTgt>
                                        </p:tgtEl>
                                        <p:attrNameLst>
                                          <p:attrName>style.visibility</p:attrName>
                                        </p:attrNameLst>
                                      </p:cBhvr>
                                      <p:to>
                                        <p:strVal val="visible"/>
                                      </p:to>
                                    </p:set>
                                    <p:anim calcmode="lin" valueType="num">
                                      <p:cBhvr>
                                        <p:cTn id="30" dur="500" decel="50000" fill="hold">
                                          <p:stCondLst>
                                            <p:cond delay="0"/>
                                          </p:stCondLst>
                                        </p:cTn>
                                        <p:tgtEl>
                                          <p:spTgt spid="20483">
                                            <p:txEl>
                                              <p:pRg st="1" end="1"/>
                                            </p:txEl>
                                          </p:spTgt>
                                        </p:tgtEl>
                                        <p:attrNameLst>
                                          <p:attrName>style.rotation</p:attrName>
                                        </p:attrNameLst>
                                      </p:cBhvr>
                                      <p:tavLst>
                                        <p:tav tm="0">
                                          <p:val>
                                            <p:fltVal val="-90"/>
                                          </p:val>
                                        </p:tav>
                                        <p:tav tm="100000">
                                          <p:val>
                                            <p:fltVal val="0"/>
                                          </p:val>
                                        </p:tav>
                                      </p:tavLst>
                                    </p:anim>
                                    <p:anim calcmode="lin" valueType="num">
                                      <p:cBhvr>
                                        <p:cTn id="31" dur="500" decel="50000" fill="hold">
                                          <p:stCondLst>
                                            <p:cond delay="0"/>
                                          </p:stCondLst>
                                        </p:cTn>
                                        <p:tgtEl>
                                          <p:spTgt spid="20483">
                                            <p:txEl>
                                              <p:pRg st="1" end="1"/>
                                            </p:txEl>
                                          </p:spTgt>
                                        </p:tgtEl>
                                        <p:attrNameLst>
                                          <p:attrName>ppt_w</p:attrName>
                                        </p:attrNameLst>
                                      </p:cBhvr>
                                      <p:tavLst>
                                        <p:tav tm="0">
                                          <p:val>
                                            <p:strVal val="#ppt_w"/>
                                          </p:val>
                                        </p:tav>
                                        <p:tav tm="100000">
                                          <p:val>
                                            <p:strVal val="#ppt_w*.05"/>
                                          </p:val>
                                        </p:tav>
                                      </p:tavLst>
                                    </p:anim>
                                    <p:anim calcmode="lin" valueType="num">
                                      <p:cBhvr>
                                        <p:cTn id="32" dur="500" accel="50000" fill="hold">
                                          <p:stCondLst>
                                            <p:cond delay="500"/>
                                          </p:stCondLst>
                                        </p:cTn>
                                        <p:tgtEl>
                                          <p:spTgt spid="20483">
                                            <p:txEl>
                                              <p:pRg st="1" end="1"/>
                                            </p:txEl>
                                          </p:spTgt>
                                        </p:tgtEl>
                                        <p:attrNameLst>
                                          <p:attrName>ppt_w</p:attrName>
                                        </p:attrNameLst>
                                      </p:cBhvr>
                                      <p:tavLst>
                                        <p:tav tm="0">
                                          <p:val>
                                            <p:strVal val="#ppt_w*.05"/>
                                          </p:val>
                                        </p:tav>
                                        <p:tav tm="100000">
                                          <p:val>
                                            <p:strVal val="#ppt_w"/>
                                          </p:val>
                                        </p:tav>
                                      </p:tavLst>
                                    </p:anim>
                                    <p:anim calcmode="lin" valueType="num">
                                      <p:cBhvr>
                                        <p:cTn id="33" dur="1000" fill="hold"/>
                                        <p:tgtEl>
                                          <p:spTgt spid="20483">
                                            <p:txEl>
                                              <p:pRg st="1" end="1"/>
                                            </p:txEl>
                                          </p:spTgt>
                                        </p:tgtEl>
                                        <p:attrNameLst>
                                          <p:attrName>ppt_h</p:attrName>
                                        </p:attrNameLst>
                                      </p:cBhvr>
                                      <p:tavLst>
                                        <p:tav tm="0">
                                          <p:val>
                                            <p:strVal val="#ppt_h"/>
                                          </p:val>
                                        </p:tav>
                                        <p:tav tm="100000">
                                          <p:val>
                                            <p:strVal val="#ppt_h"/>
                                          </p:val>
                                        </p:tav>
                                      </p:tavLst>
                                    </p:anim>
                                    <p:anim calcmode="lin" valueType="num">
                                      <p:cBhvr>
                                        <p:cTn id="34" dur="500" decel="50000" fill="hold">
                                          <p:stCondLst>
                                            <p:cond delay="0"/>
                                          </p:stCondLst>
                                        </p:cTn>
                                        <p:tgtEl>
                                          <p:spTgt spid="20483">
                                            <p:txEl>
                                              <p:pRg st="1" end="1"/>
                                            </p:txEl>
                                          </p:spTgt>
                                        </p:tgtEl>
                                        <p:attrNameLst>
                                          <p:attrName>ppt_x</p:attrName>
                                        </p:attrNameLst>
                                      </p:cBhvr>
                                      <p:tavLst>
                                        <p:tav tm="0">
                                          <p:val>
                                            <p:strVal val="#ppt_x+.4"/>
                                          </p:val>
                                        </p:tav>
                                        <p:tav tm="100000">
                                          <p:val>
                                            <p:strVal val="#ppt_x"/>
                                          </p:val>
                                        </p:tav>
                                      </p:tavLst>
                                    </p:anim>
                                    <p:anim calcmode="lin" valueType="num">
                                      <p:cBhvr>
                                        <p:cTn id="35" dur="500" decel="50000" fill="hold">
                                          <p:stCondLst>
                                            <p:cond delay="0"/>
                                          </p:stCondLst>
                                        </p:cTn>
                                        <p:tgtEl>
                                          <p:spTgt spid="20483">
                                            <p:txEl>
                                              <p:pRg st="1" end="1"/>
                                            </p:txEl>
                                          </p:spTgt>
                                        </p:tgtEl>
                                        <p:attrNameLst>
                                          <p:attrName>ppt_y</p:attrName>
                                        </p:attrNameLst>
                                      </p:cBhvr>
                                      <p:tavLst>
                                        <p:tav tm="0">
                                          <p:val>
                                            <p:strVal val="#ppt_y-.2"/>
                                          </p:val>
                                        </p:tav>
                                        <p:tav tm="100000">
                                          <p:val>
                                            <p:strVal val="#ppt_y+.1"/>
                                          </p:val>
                                        </p:tav>
                                      </p:tavLst>
                                    </p:anim>
                                    <p:anim calcmode="lin" valueType="num">
                                      <p:cBhvr>
                                        <p:cTn id="36" dur="500" accel="50000" fill="hold">
                                          <p:stCondLst>
                                            <p:cond delay="500"/>
                                          </p:stCondLst>
                                        </p:cTn>
                                        <p:tgtEl>
                                          <p:spTgt spid="20483">
                                            <p:txEl>
                                              <p:pRg st="1" end="1"/>
                                            </p:txEl>
                                          </p:spTgt>
                                        </p:tgtEl>
                                        <p:attrNameLst>
                                          <p:attrName>ppt_y</p:attrName>
                                        </p:attrNameLst>
                                      </p:cBhvr>
                                      <p:tavLst>
                                        <p:tav tm="0">
                                          <p:val>
                                            <p:strVal val="#ppt_y+.1"/>
                                          </p:val>
                                        </p:tav>
                                        <p:tav tm="100000">
                                          <p:val>
                                            <p:strVal val="#ppt_y"/>
                                          </p:val>
                                        </p:tav>
                                      </p:tavLst>
                                    </p:anim>
                                    <p:animEffect transition="in" filter="fade">
                                      <p:cBhvr>
                                        <p:cTn id="37" dur="1000" decel="50000">
                                          <p:stCondLst>
                                            <p:cond delay="0"/>
                                          </p:stCondLst>
                                        </p:cTn>
                                        <p:tgtEl>
                                          <p:spTgt spid="20483">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5" presetClass="entr" presetSubtype="0" fill="hold" nodeType="clickEffect">
                                  <p:stCondLst>
                                    <p:cond delay="0"/>
                                  </p:stCondLst>
                                  <p:childTnLst>
                                    <p:set>
                                      <p:cBhvr>
                                        <p:cTn id="41" dur="1" fill="hold">
                                          <p:stCondLst>
                                            <p:cond delay="0"/>
                                          </p:stCondLst>
                                        </p:cTn>
                                        <p:tgtEl>
                                          <p:spTgt spid="20483">
                                            <p:txEl>
                                              <p:pRg st="2" end="2"/>
                                            </p:txEl>
                                          </p:spTgt>
                                        </p:tgtEl>
                                        <p:attrNameLst>
                                          <p:attrName>style.visibility</p:attrName>
                                        </p:attrNameLst>
                                      </p:cBhvr>
                                      <p:to>
                                        <p:strVal val="visible"/>
                                      </p:to>
                                    </p:set>
                                    <p:anim calcmode="lin" valueType="num">
                                      <p:cBhvr>
                                        <p:cTn id="42" dur="500" decel="50000" fill="hold">
                                          <p:stCondLst>
                                            <p:cond delay="0"/>
                                          </p:stCondLst>
                                        </p:cTn>
                                        <p:tgtEl>
                                          <p:spTgt spid="20483">
                                            <p:txEl>
                                              <p:pRg st="2" end="2"/>
                                            </p:txEl>
                                          </p:spTgt>
                                        </p:tgtEl>
                                        <p:attrNameLst>
                                          <p:attrName>style.rotation</p:attrName>
                                        </p:attrNameLst>
                                      </p:cBhvr>
                                      <p:tavLst>
                                        <p:tav tm="0">
                                          <p:val>
                                            <p:fltVal val="-90"/>
                                          </p:val>
                                        </p:tav>
                                        <p:tav tm="100000">
                                          <p:val>
                                            <p:fltVal val="0"/>
                                          </p:val>
                                        </p:tav>
                                      </p:tavLst>
                                    </p:anim>
                                    <p:anim calcmode="lin" valueType="num">
                                      <p:cBhvr>
                                        <p:cTn id="43" dur="500" decel="50000" fill="hold">
                                          <p:stCondLst>
                                            <p:cond delay="0"/>
                                          </p:stCondLst>
                                        </p:cTn>
                                        <p:tgtEl>
                                          <p:spTgt spid="20483">
                                            <p:txEl>
                                              <p:pRg st="2" end="2"/>
                                            </p:txEl>
                                          </p:spTgt>
                                        </p:tgtEl>
                                        <p:attrNameLst>
                                          <p:attrName>ppt_w</p:attrName>
                                        </p:attrNameLst>
                                      </p:cBhvr>
                                      <p:tavLst>
                                        <p:tav tm="0">
                                          <p:val>
                                            <p:strVal val="#ppt_w"/>
                                          </p:val>
                                        </p:tav>
                                        <p:tav tm="100000">
                                          <p:val>
                                            <p:strVal val="#ppt_w*.05"/>
                                          </p:val>
                                        </p:tav>
                                      </p:tavLst>
                                    </p:anim>
                                    <p:anim calcmode="lin" valueType="num">
                                      <p:cBhvr>
                                        <p:cTn id="44" dur="500" accel="50000" fill="hold">
                                          <p:stCondLst>
                                            <p:cond delay="500"/>
                                          </p:stCondLst>
                                        </p:cTn>
                                        <p:tgtEl>
                                          <p:spTgt spid="20483">
                                            <p:txEl>
                                              <p:pRg st="2" end="2"/>
                                            </p:txEl>
                                          </p:spTgt>
                                        </p:tgtEl>
                                        <p:attrNameLst>
                                          <p:attrName>ppt_w</p:attrName>
                                        </p:attrNameLst>
                                      </p:cBhvr>
                                      <p:tavLst>
                                        <p:tav tm="0">
                                          <p:val>
                                            <p:strVal val="#ppt_w*.05"/>
                                          </p:val>
                                        </p:tav>
                                        <p:tav tm="100000">
                                          <p:val>
                                            <p:strVal val="#ppt_w"/>
                                          </p:val>
                                        </p:tav>
                                      </p:tavLst>
                                    </p:anim>
                                    <p:anim calcmode="lin" valueType="num">
                                      <p:cBhvr>
                                        <p:cTn id="45" dur="1000" fill="hold"/>
                                        <p:tgtEl>
                                          <p:spTgt spid="20483">
                                            <p:txEl>
                                              <p:pRg st="2" end="2"/>
                                            </p:txEl>
                                          </p:spTgt>
                                        </p:tgtEl>
                                        <p:attrNameLst>
                                          <p:attrName>ppt_h</p:attrName>
                                        </p:attrNameLst>
                                      </p:cBhvr>
                                      <p:tavLst>
                                        <p:tav tm="0">
                                          <p:val>
                                            <p:strVal val="#ppt_h"/>
                                          </p:val>
                                        </p:tav>
                                        <p:tav tm="100000">
                                          <p:val>
                                            <p:strVal val="#ppt_h"/>
                                          </p:val>
                                        </p:tav>
                                      </p:tavLst>
                                    </p:anim>
                                    <p:anim calcmode="lin" valueType="num">
                                      <p:cBhvr>
                                        <p:cTn id="46" dur="500" decel="50000" fill="hold">
                                          <p:stCondLst>
                                            <p:cond delay="0"/>
                                          </p:stCondLst>
                                        </p:cTn>
                                        <p:tgtEl>
                                          <p:spTgt spid="20483">
                                            <p:txEl>
                                              <p:pRg st="2" end="2"/>
                                            </p:txEl>
                                          </p:spTgt>
                                        </p:tgtEl>
                                        <p:attrNameLst>
                                          <p:attrName>ppt_x</p:attrName>
                                        </p:attrNameLst>
                                      </p:cBhvr>
                                      <p:tavLst>
                                        <p:tav tm="0">
                                          <p:val>
                                            <p:strVal val="#ppt_x+.4"/>
                                          </p:val>
                                        </p:tav>
                                        <p:tav tm="100000">
                                          <p:val>
                                            <p:strVal val="#ppt_x"/>
                                          </p:val>
                                        </p:tav>
                                      </p:tavLst>
                                    </p:anim>
                                    <p:anim calcmode="lin" valueType="num">
                                      <p:cBhvr>
                                        <p:cTn id="47" dur="500" decel="50000" fill="hold">
                                          <p:stCondLst>
                                            <p:cond delay="0"/>
                                          </p:stCondLst>
                                        </p:cTn>
                                        <p:tgtEl>
                                          <p:spTgt spid="20483">
                                            <p:txEl>
                                              <p:pRg st="2" end="2"/>
                                            </p:txEl>
                                          </p:spTgt>
                                        </p:tgtEl>
                                        <p:attrNameLst>
                                          <p:attrName>ppt_y</p:attrName>
                                        </p:attrNameLst>
                                      </p:cBhvr>
                                      <p:tavLst>
                                        <p:tav tm="0">
                                          <p:val>
                                            <p:strVal val="#ppt_y-.2"/>
                                          </p:val>
                                        </p:tav>
                                        <p:tav tm="100000">
                                          <p:val>
                                            <p:strVal val="#ppt_y+.1"/>
                                          </p:val>
                                        </p:tav>
                                      </p:tavLst>
                                    </p:anim>
                                    <p:anim calcmode="lin" valueType="num">
                                      <p:cBhvr>
                                        <p:cTn id="48" dur="500" accel="50000" fill="hold">
                                          <p:stCondLst>
                                            <p:cond delay="500"/>
                                          </p:stCondLst>
                                        </p:cTn>
                                        <p:tgtEl>
                                          <p:spTgt spid="20483">
                                            <p:txEl>
                                              <p:pRg st="2" end="2"/>
                                            </p:txEl>
                                          </p:spTgt>
                                        </p:tgtEl>
                                        <p:attrNameLst>
                                          <p:attrName>ppt_y</p:attrName>
                                        </p:attrNameLst>
                                      </p:cBhvr>
                                      <p:tavLst>
                                        <p:tav tm="0">
                                          <p:val>
                                            <p:strVal val="#ppt_y+.1"/>
                                          </p:val>
                                        </p:tav>
                                        <p:tav tm="100000">
                                          <p:val>
                                            <p:strVal val="#ppt_y"/>
                                          </p:val>
                                        </p:tav>
                                      </p:tavLst>
                                    </p:anim>
                                    <p:animEffect transition="in" filter="fade">
                                      <p:cBhvr>
                                        <p:cTn id="49" dur="1000" decel="50000">
                                          <p:stCondLst>
                                            <p:cond delay="0"/>
                                          </p:stCondLst>
                                        </p:cTn>
                                        <p:tgtEl>
                                          <p:spTgt spid="204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p:nvPr>
        </p:nvSpPr>
        <p:spPr/>
        <p:txBody>
          <a:bodyPr/>
          <a:lstStyle/>
          <a:p>
            <a:pPr eaLnBrk="1" hangingPunct="1"/>
            <a:r>
              <a:rPr lang="tr-TR" sz="2800" b="0" smtClean="0"/>
              <a:t>ÇALIŞMA ALANLARI VE </a:t>
            </a:r>
            <a:br>
              <a:rPr lang="tr-TR" sz="2800" b="0" smtClean="0"/>
            </a:br>
            <a:r>
              <a:rPr lang="tr-TR" sz="2800" b="0" smtClean="0"/>
              <a:t>İŞ BULMA OLANAKLARI</a:t>
            </a:r>
            <a:r>
              <a:rPr lang="tr-TR" sz="3200" smtClean="0"/>
              <a:t> </a:t>
            </a:r>
          </a:p>
        </p:txBody>
      </p:sp>
      <p:sp>
        <p:nvSpPr>
          <p:cNvPr id="21507" name="Rectangle 3"/>
          <p:cNvSpPr>
            <a:spLocks noGrp="1" noChangeArrowheads="1"/>
          </p:cNvSpPr>
          <p:nvPr>
            <p:ph type="body" idx="1"/>
          </p:nvPr>
        </p:nvSpPr>
        <p:spPr/>
        <p:txBody>
          <a:bodyPr/>
          <a:lstStyle/>
          <a:p>
            <a:pPr eaLnBrk="1" hangingPunct="1"/>
            <a:r>
              <a:rPr lang="tr-TR" sz="2400" smtClean="0"/>
              <a:t>Hasta bakım hizmetlerinin yürütüldüğü Sosyal Hizmetler ve Çocuk Esirgeme Kurumu, belediyeler, hastaneler, sivil toplum kuruluşları ve özel kurumlarda yürütülen huzurevleri, yaşlı bakımevleri, güçsüzler yurdu, yaşlı için gündüz merkezleri, sağlık birimlerindeki hastaya yönelik uygulamalar, evde bakım hizmetleri, hastanın evini düzenleme, korumalı meskenler v.b. uzman gözetiminde çalışabilirler.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fade">
                                      <p:cBhvr>
                                        <p:cTn id="7" dur="800" decel="100000"/>
                                        <p:tgtEl>
                                          <p:spTgt spid="21506"/>
                                        </p:tgtEl>
                                      </p:cBhvr>
                                    </p:animEffect>
                                    <p:anim calcmode="lin" valueType="num">
                                      <p:cBhvr>
                                        <p:cTn id="8" dur="800" decel="100000" fill="hold"/>
                                        <p:tgtEl>
                                          <p:spTgt spid="21506"/>
                                        </p:tgtEl>
                                        <p:attrNameLst>
                                          <p:attrName>style.rotation</p:attrName>
                                        </p:attrNameLst>
                                      </p:cBhvr>
                                      <p:tavLst>
                                        <p:tav tm="0">
                                          <p:val>
                                            <p:fltVal val="-90"/>
                                          </p:val>
                                        </p:tav>
                                        <p:tav tm="100000">
                                          <p:val>
                                            <p:fltVal val="0"/>
                                          </p:val>
                                        </p:tav>
                                      </p:tavLst>
                                    </p:anim>
                                    <p:anim calcmode="lin" valueType="num">
                                      <p:cBhvr>
                                        <p:cTn id="9" dur="800" decel="100000" fill="hold"/>
                                        <p:tgtEl>
                                          <p:spTgt spid="21506"/>
                                        </p:tgtEl>
                                        <p:attrNameLst>
                                          <p:attrName>ppt_x</p:attrName>
                                        </p:attrNameLst>
                                      </p:cBhvr>
                                      <p:tavLst>
                                        <p:tav tm="0">
                                          <p:val>
                                            <p:strVal val="#ppt_x+0.4"/>
                                          </p:val>
                                        </p:tav>
                                        <p:tav tm="100000">
                                          <p:val>
                                            <p:strVal val="#ppt_x-0.05"/>
                                          </p:val>
                                        </p:tav>
                                      </p:tavLst>
                                    </p:anim>
                                    <p:anim calcmode="lin" valueType="num">
                                      <p:cBhvr>
                                        <p:cTn id="10" dur="800" decel="100000" fill="hold"/>
                                        <p:tgtEl>
                                          <p:spTgt spid="2150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150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1506"/>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7" presetClass="entr" presetSubtype="8" fill="hold" grpId="0" nodeType="clickEffect">
                                  <p:stCondLst>
                                    <p:cond delay="0"/>
                                  </p:stCondLst>
                                  <p:childTnLst>
                                    <p:set>
                                      <p:cBhvr>
                                        <p:cTn id="16" dur="1" fill="hold">
                                          <p:stCondLst>
                                            <p:cond delay="0"/>
                                          </p:stCondLst>
                                        </p:cTn>
                                        <p:tgtEl>
                                          <p:spTgt spid="21507">
                                            <p:txEl>
                                              <p:pRg st="0" end="0"/>
                                            </p:txEl>
                                          </p:spTgt>
                                        </p:tgtEl>
                                        <p:attrNameLst>
                                          <p:attrName>style.visibility</p:attrName>
                                        </p:attrNameLst>
                                      </p:cBhvr>
                                      <p:to>
                                        <p:strVal val="visible"/>
                                      </p:to>
                                    </p:set>
                                    <p:anim calcmode="lin" valueType="num">
                                      <p:cBhvr additive="base">
                                        <p:cTn id="17" dur="1000" fill="hold"/>
                                        <p:tgtEl>
                                          <p:spTgt spid="21507">
                                            <p:txEl>
                                              <p:pRg st="0" end="0"/>
                                            </p:txEl>
                                          </p:spTgt>
                                        </p:tgtEl>
                                        <p:attrNameLst>
                                          <p:attrName>ppt_x</p:attrName>
                                        </p:attrNameLst>
                                      </p:cBhvr>
                                      <p:tavLst>
                                        <p:tav tm="0">
                                          <p:val>
                                            <p:strVal val="0-#ppt_w/2"/>
                                          </p:val>
                                        </p:tav>
                                        <p:tav tm="100000">
                                          <p:val>
                                            <p:strVal val="#ppt_x"/>
                                          </p:val>
                                        </p:tav>
                                      </p:tavLst>
                                    </p:anim>
                                    <p:anim calcmode="lin" valueType="num">
                                      <p:cBhvr additive="base">
                                        <p:cTn id="18" dur="1000" fill="hold"/>
                                        <p:tgtEl>
                                          <p:spTgt spid="2150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2"/>
          <p:cNvSpPr>
            <a:spLocks noGrp="1" noChangeArrowheads="1"/>
          </p:cNvSpPr>
          <p:nvPr>
            <p:ph type="title"/>
          </p:nvPr>
        </p:nvSpPr>
        <p:spPr/>
        <p:txBody>
          <a:bodyPr/>
          <a:lstStyle/>
          <a:p>
            <a:pPr eaLnBrk="1" hangingPunct="1"/>
            <a:r>
              <a:rPr lang="tr-TR" sz="2800" b="0" smtClean="0"/>
              <a:t>EĞİTİM SÜRESİNCE VE </a:t>
            </a:r>
            <a:br>
              <a:rPr lang="tr-TR" sz="2800" b="0" smtClean="0"/>
            </a:br>
            <a:r>
              <a:rPr lang="tr-TR" sz="2800" b="0" smtClean="0"/>
              <a:t>EĞİTİM SONRASI KAZANÇ</a:t>
            </a:r>
            <a:r>
              <a:rPr lang="tr-TR" smtClean="0"/>
              <a:t> </a:t>
            </a:r>
          </a:p>
        </p:txBody>
      </p:sp>
      <p:sp>
        <p:nvSpPr>
          <p:cNvPr id="22531" name="Rectangle 3"/>
          <p:cNvSpPr>
            <a:spLocks noGrp="1" noChangeArrowheads="1"/>
          </p:cNvSpPr>
          <p:nvPr>
            <p:ph type="body" idx="1"/>
          </p:nvPr>
        </p:nvSpPr>
        <p:spPr/>
        <p:txBody>
          <a:bodyPr/>
          <a:lstStyle/>
          <a:p>
            <a:pPr marL="609600" indent="-609600" eaLnBrk="1" hangingPunct="1">
              <a:buFont typeface="Wingdings" pitchFamily="2" charset="2"/>
              <a:buNone/>
            </a:pPr>
            <a:r>
              <a:rPr lang="tr-TR" b="1" smtClean="0"/>
              <a:t>EĞİTİM SÜRESİNCE </a:t>
            </a:r>
          </a:p>
          <a:p>
            <a:pPr marL="609600" indent="-609600" eaLnBrk="1" hangingPunct="1">
              <a:buFontTx/>
              <a:buAutoNum type="arabicPeriod"/>
            </a:pPr>
            <a:r>
              <a:rPr lang="tr-TR" smtClean="0"/>
              <a:t>İşletmeler ve kurumlar staj yapan öğrencilere kendi ücret politikalarıyla tespit edilen miktarda ücret ödemektedirler.</a:t>
            </a:r>
          </a:p>
          <a:p>
            <a:pPr marL="609600" indent="-609600" eaLnBrk="1" hangingPunct="1">
              <a:buFontTx/>
              <a:buAutoNum type="arabicPeriod"/>
            </a:pPr>
            <a:r>
              <a:rPr lang="tr-TR" smtClean="0"/>
              <a:t>Eğitim süresince öğrenciler, Yüksek Öğrenim Kredi ve Yurtlar Kurumu Genel Müdürlüğünün sağladığı kredi olanaklarından yararlanabilirler.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2530"/>
                                        </p:tgtEl>
                                        <p:attrNameLst>
                                          <p:attrName>style.visibility</p:attrName>
                                        </p:attrNameLst>
                                      </p:cBhvr>
                                      <p:to>
                                        <p:strVal val="visible"/>
                                      </p:to>
                                    </p:set>
                                    <p:anim by="(-#ppt_w*2)" calcmode="lin" valueType="num">
                                      <p:cBhvr rctx="PPT">
                                        <p:cTn id="7" dur="250" autoRev="1" fill="hold">
                                          <p:stCondLst>
                                            <p:cond delay="0"/>
                                          </p:stCondLst>
                                        </p:cTn>
                                        <p:tgtEl>
                                          <p:spTgt spid="22530"/>
                                        </p:tgtEl>
                                        <p:attrNameLst>
                                          <p:attrName>ppt_w</p:attrName>
                                        </p:attrNameLst>
                                      </p:cBhvr>
                                    </p:anim>
                                    <p:anim by="(#ppt_w*0.50)" calcmode="lin" valueType="num">
                                      <p:cBhvr>
                                        <p:cTn id="8" dur="250" decel="50000" autoRev="1" fill="hold">
                                          <p:stCondLst>
                                            <p:cond delay="0"/>
                                          </p:stCondLst>
                                        </p:cTn>
                                        <p:tgtEl>
                                          <p:spTgt spid="22530"/>
                                        </p:tgtEl>
                                        <p:attrNameLst>
                                          <p:attrName>ppt_x</p:attrName>
                                        </p:attrNameLst>
                                      </p:cBhvr>
                                    </p:anim>
                                    <p:anim from="(-#ppt_h/2)" to="(#ppt_y)" calcmode="lin" valueType="num">
                                      <p:cBhvr>
                                        <p:cTn id="9" dur="500" fill="hold">
                                          <p:stCondLst>
                                            <p:cond delay="0"/>
                                          </p:stCondLst>
                                        </p:cTn>
                                        <p:tgtEl>
                                          <p:spTgt spid="22530"/>
                                        </p:tgtEl>
                                        <p:attrNameLst>
                                          <p:attrName>ppt_y</p:attrName>
                                        </p:attrNameLst>
                                      </p:cBhvr>
                                    </p:anim>
                                    <p:animRot by="21600000">
                                      <p:cBhvr>
                                        <p:cTn id="10" dur="500" fill="hold">
                                          <p:stCondLst>
                                            <p:cond delay="0"/>
                                          </p:stCondLst>
                                        </p:cTn>
                                        <p:tgtEl>
                                          <p:spTgt spid="22530"/>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0" presetClass="entr" presetSubtype="0" fill="hold" nodeType="clickEffect">
                                  <p:stCondLst>
                                    <p:cond delay="0"/>
                                  </p:stCondLst>
                                  <p:childTnLst>
                                    <p:set>
                                      <p:cBhvr>
                                        <p:cTn id="14" dur="1" fill="hold">
                                          <p:stCondLst>
                                            <p:cond delay="0"/>
                                          </p:stCondLst>
                                        </p:cTn>
                                        <p:tgtEl>
                                          <p:spTgt spid="22531">
                                            <p:txEl>
                                              <p:pRg st="0" end="0"/>
                                            </p:txEl>
                                          </p:spTgt>
                                        </p:tgtEl>
                                        <p:attrNameLst>
                                          <p:attrName>style.visibility</p:attrName>
                                        </p:attrNameLst>
                                      </p:cBhvr>
                                      <p:to>
                                        <p:strVal val="visible"/>
                                      </p:to>
                                    </p:set>
                                    <p:animEffect transition="in" filter="fade">
                                      <p:cBhvr>
                                        <p:cTn id="15" dur="800" decel="100000"/>
                                        <p:tgtEl>
                                          <p:spTgt spid="22531">
                                            <p:txEl>
                                              <p:pRg st="0" end="0"/>
                                            </p:txEl>
                                          </p:spTgt>
                                        </p:tgtEl>
                                      </p:cBhvr>
                                    </p:animEffect>
                                    <p:anim calcmode="lin" valueType="num">
                                      <p:cBhvr>
                                        <p:cTn id="16" dur="800" decel="100000" fill="hold"/>
                                        <p:tgtEl>
                                          <p:spTgt spid="22531">
                                            <p:txEl>
                                              <p:pRg st="0" end="0"/>
                                            </p:txEl>
                                          </p:spTgt>
                                        </p:tgtEl>
                                        <p:attrNameLst>
                                          <p:attrName>style.rotation</p:attrName>
                                        </p:attrNameLst>
                                      </p:cBhvr>
                                      <p:tavLst>
                                        <p:tav tm="0">
                                          <p:val>
                                            <p:fltVal val="-90"/>
                                          </p:val>
                                        </p:tav>
                                        <p:tav tm="100000">
                                          <p:val>
                                            <p:fltVal val="0"/>
                                          </p:val>
                                        </p:tav>
                                      </p:tavLst>
                                    </p:anim>
                                    <p:anim calcmode="lin" valueType="num">
                                      <p:cBhvr>
                                        <p:cTn id="17" dur="800" decel="100000" fill="hold"/>
                                        <p:tgtEl>
                                          <p:spTgt spid="22531">
                                            <p:txEl>
                                              <p:pRg st="0" end="0"/>
                                            </p:txEl>
                                          </p:spTgt>
                                        </p:tgtEl>
                                        <p:attrNameLst>
                                          <p:attrName>ppt_x</p:attrName>
                                        </p:attrNameLst>
                                      </p:cBhvr>
                                      <p:tavLst>
                                        <p:tav tm="0">
                                          <p:val>
                                            <p:strVal val="#ppt_x+0.4"/>
                                          </p:val>
                                        </p:tav>
                                        <p:tav tm="100000">
                                          <p:val>
                                            <p:strVal val="#ppt_x-0.05"/>
                                          </p:val>
                                        </p:tav>
                                      </p:tavLst>
                                    </p:anim>
                                    <p:anim calcmode="lin" valueType="num">
                                      <p:cBhvr>
                                        <p:cTn id="18" dur="800" decel="100000" fill="hold"/>
                                        <p:tgtEl>
                                          <p:spTgt spid="22531">
                                            <p:txEl>
                                              <p:pRg st="0" end="0"/>
                                            </p:txEl>
                                          </p:spTgt>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22531">
                                            <p:txEl>
                                              <p:pRg st="0" end="0"/>
                                            </p:txEl>
                                          </p:spTgt>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22531">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nodeType="clickEffect">
                                  <p:stCondLst>
                                    <p:cond delay="0"/>
                                  </p:stCondLst>
                                  <p:childTnLst>
                                    <p:set>
                                      <p:cBhvr>
                                        <p:cTn id="24" dur="1" fill="hold">
                                          <p:stCondLst>
                                            <p:cond delay="0"/>
                                          </p:stCondLst>
                                        </p:cTn>
                                        <p:tgtEl>
                                          <p:spTgt spid="22531">
                                            <p:txEl>
                                              <p:pRg st="1" end="1"/>
                                            </p:txEl>
                                          </p:spTgt>
                                        </p:tgtEl>
                                        <p:attrNameLst>
                                          <p:attrName>style.visibility</p:attrName>
                                        </p:attrNameLst>
                                      </p:cBhvr>
                                      <p:to>
                                        <p:strVal val="visible"/>
                                      </p:to>
                                    </p:set>
                                    <p:anim calcmode="lin" valueType="num">
                                      <p:cBhvr additive="base">
                                        <p:cTn id="25" dur="500" fill="hold"/>
                                        <p:tgtEl>
                                          <p:spTgt spid="22531">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253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4" fill="hold" nodeType="clickEffect">
                                  <p:stCondLst>
                                    <p:cond delay="0"/>
                                  </p:stCondLst>
                                  <p:childTnLst>
                                    <p:set>
                                      <p:cBhvr>
                                        <p:cTn id="30" dur="1" fill="hold">
                                          <p:stCondLst>
                                            <p:cond delay="0"/>
                                          </p:stCondLst>
                                        </p:cTn>
                                        <p:tgtEl>
                                          <p:spTgt spid="22531">
                                            <p:txEl>
                                              <p:pRg st="2" end="2"/>
                                            </p:txEl>
                                          </p:spTgt>
                                        </p:tgtEl>
                                        <p:attrNameLst>
                                          <p:attrName>style.visibility</p:attrName>
                                        </p:attrNameLst>
                                      </p:cBhvr>
                                      <p:to>
                                        <p:strVal val="visible"/>
                                      </p:to>
                                    </p:set>
                                    <p:anim calcmode="lin" valueType="num">
                                      <p:cBhvr additive="base">
                                        <p:cTn id="31" dur="500" fill="hold"/>
                                        <p:tgtEl>
                                          <p:spTgt spid="22531">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253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p:txBody>
          <a:bodyPr/>
          <a:lstStyle/>
          <a:p>
            <a:pPr eaLnBrk="1" hangingPunct="1">
              <a:buFont typeface="Wingdings" pitchFamily="2" charset="2"/>
              <a:buNone/>
            </a:pPr>
            <a:r>
              <a:rPr lang="tr-TR" b="1" smtClean="0"/>
              <a:t>EĞİTİM SONRASI </a:t>
            </a:r>
          </a:p>
          <a:p>
            <a:pPr eaLnBrk="1" hangingPunct="1">
              <a:buFont typeface="Wingdings" pitchFamily="2" charset="2"/>
              <a:buChar char="v"/>
            </a:pPr>
            <a:r>
              <a:rPr lang="tr-TR" smtClean="0"/>
              <a:t>Özel sektörde asgari ücret, kamu kurumlarında ise henüz Sağlık Bakanlığı tarafından bir atama yapılmadığı için net bir ücret söz konusu değildir. </a:t>
            </a:r>
          </a:p>
          <a:p>
            <a:pPr eaLnBrk="1" hangingPunct="1">
              <a:buFont typeface="Wingdings" pitchFamily="2" charset="2"/>
              <a:buChar char="v"/>
            </a:pPr>
            <a:r>
              <a:rPr lang="tr-TR" smtClean="0"/>
              <a:t>Kişilerin evinde verilen bakımda günlük karşılığında çalışılabilirler.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 calcmode="lin" valueType="num">
                                      <p:cBhvr>
                                        <p:cTn id="7" dur="500" decel="50000" fill="hold">
                                          <p:stCondLst>
                                            <p:cond delay="0"/>
                                          </p:stCondLst>
                                        </p:cTn>
                                        <p:tgtEl>
                                          <p:spTgt spid="23555">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3555">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3555">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23555">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3555">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3555">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3555">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355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nodeType="clickEffect">
                                  <p:stCondLst>
                                    <p:cond delay="0"/>
                                  </p:stCondLst>
                                  <p:childTnLst>
                                    <p:set>
                                      <p:cBhvr>
                                        <p:cTn id="18" dur="1" fill="hold">
                                          <p:stCondLst>
                                            <p:cond delay="0"/>
                                          </p:stCondLst>
                                        </p:cTn>
                                        <p:tgtEl>
                                          <p:spTgt spid="23555">
                                            <p:txEl>
                                              <p:pRg st="1" end="1"/>
                                            </p:txEl>
                                          </p:spTgt>
                                        </p:tgtEl>
                                        <p:attrNameLst>
                                          <p:attrName>style.visibility</p:attrName>
                                        </p:attrNameLst>
                                      </p:cBhvr>
                                      <p:to>
                                        <p:strVal val="visible"/>
                                      </p:to>
                                    </p:set>
                                    <p:anim calcmode="lin" valueType="num">
                                      <p:cBhvr additive="base">
                                        <p:cTn id="19" dur="500" fill="hold"/>
                                        <p:tgtEl>
                                          <p:spTgt spid="2355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355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nodeType="clickEffect">
                                  <p:stCondLst>
                                    <p:cond delay="0"/>
                                  </p:stCondLst>
                                  <p:childTnLst>
                                    <p:set>
                                      <p:cBhvr>
                                        <p:cTn id="24" dur="1" fill="hold">
                                          <p:stCondLst>
                                            <p:cond delay="0"/>
                                          </p:stCondLst>
                                        </p:cTn>
                                        <p:tgtEl>
                                          <p:spTgt spid="23555">
                                            <p:txEl>
                                              <p:pRg st="2" end="2"/>
                                            </p:txEl>
                                          </p:spTgt>
                                        </p:tgtEl>
                                        <p:attrNameLst>
                                          <p:attrName>style.visibility</p:attrName>
                                        </p:attrNameLst>
                                      </p:cBhvr>
                                      <p:to>
                                        <p:strVal val="visible"/>
                                      </p:to>
                                    </p:set>
                                    <p:anim calcmode="lin" valueType="num">
                                      <p:cBhvr additive="base">
                                        <p:cTn id="25" dur="500" fill="hold"/>
                                        <p:tgtEl>
                                          <p:spTgt spid="2355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355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
          <p:cNvSpPr>
            <a:spLocks noGrp="1" noChangeArrowheads="1"/>
          </p:cNvSpPr>
          <p:nvPr>
            <p:ph type="title"/>
          </p:nvPr>
        </p:nvSpPr>
        <p:spPr/>
        <p:txBody>
          <a:bodyPr/>
          <a:lstStyle/>
          <a:p>
            <a:pPr eaLnBrk="1" hangingPunct="1"/>
            <a:r>
              <a:rPr lang="tr-TR" b="0" smtClean="0"/>
              <a:t>MESLEKTE İLERLEME</a:t>
            </a:r>
            <a:r>
              <a:rPr lang="tr-TR" smtClean="0"/>
              <a:t> </a:t>
            </a:r>
          </a:p>
        </p:txBody>
      </p:sp>
      <p:sp>
        <p:nvSpPr>
          <p:cNvPr id="24579" name="Rectangle 3"/>
          <p:cNvSpPr>
            <a:spLocks noGrp="1" noChangeArrowheads="1"/>
          </p:cNvSpPr>
          <p:nvPr>
            <p:ph type="body" idx="1"/>
          </p:nvPr>
        </p:nvSpPr>
        <p:spPr/>
        <p:txBody>
          <a:bodyPr/>
          <a:lstStyle/>
          <a:p>
            <a:pPr eaLnBrk="1" hangingPunct="1">
              <a:lnSpc>
                <a:spcPct val="80000"/>
              </a:lnSpc>
              <a:buFont typeface="Wingdings" pitchFamily="2" charset="2"/>
              <a:buNone/>
            </a:pPr>
            <a:r>
              <a:rPr lang="tr-TR" sz="1800" b="1" smtClean="0"/>
              <a:t>     </a:t>
            </a:r>
            <a:r>
              <a:rPr lang="tr-TR" sz="1800" b="1" u="sng" smtClean="0"/>
              <a:t>MESLEKİ EĞİTİMDE İLERLEME</a:t>
            </a:r>
          </a:p>
          <a:p>
            <a:pPr eaLnBrk="1" hangingPunct="1">
              <a:lnSpc>
                <a:spcPct val="80000"/>
              </a:lnSpc>
              <a:buFont typeface="Wingdings" pitchFamily="2" charset="2"/>
              <a:buNone/>
            </a:pPr>
            <a:r>
              <a:rPr lang="tr-TR" sz="1800" b="1" smtClean="0"/>
              <a:t> </a:t>
            </a:r>
            <a:br>
              <a:rPr lang="tr-TR" sz="1800" b="1" smtClean="0"/>
            </a:br>
            <a:r>
              <a:rPr lang="tr-TR" sz="1800" smtClean="0"/>
              <a:t>Evde Hasta Bakımı ön lisans programını başarı ile bitirenler ÖSYM tarafından yapılan Dikey Geçiş Sınavında (DGS) başarılı oldukları takdirde Hemşirelik, Hemşirelik ve Sağlık Hizmetleri lisans programlarına kontenjan dâhilinde dikey geçiş yapabilirler.</a:t>
            </a:r>
            <a:br>
              <a:rPr lang="tr-TR" sz="1800" smtClean="0"/>
            </a:br>
            <a:r>
              <a:rPr lang="tr-TR" sz="1800" smtClean="0"/>
              <a:t/>
            </a:r>
            <a:br>
              <a:rPr lang="tr-TR" sz="1800" smtClean="0"/>
            </a:br>
            <a:r>
              <a:rPr lang="tr-TR" sz="1800" b="1" u="sng" smtClean="0"/>
              <a:t>İŞ HAYATINDA İLERLEME</a:t>
            </a:r>
            <a:r>
              <a:rPr lang="tr-TR" sz="1800" b="1" smtClean="0"/>
              <a:t/>
            </a:r>
            <a:br>
              <a:rPr lang="tr-TR" sz="1800" b="1" smtClean="0"/>
            </a:br>
            <a:endParaRPr lang="tr-TR" sz="1800" b="1" smtClean="0"/>
          </a:p>
          <a:p>
            <a:pPr eaLnBrk="1" hangingPunct="1">
              <a:lnSpc>
                <a:spcPct val="80000"/>
              </a:lnSpc>
              <a:buFont typeface="Wingdings" pitchFamily="2" charset="2"/>
              <a:buNone/>
            </a:pPr>
            <a:r>
              <a:rPr lang="tr-TR" sz="1800" smtClean="0"/>
              <a:t>      Meslek elemanı olarak işe başlayanlar kendilerini geliştirmiş olmaları iş bulma imkânına ve iyi ücret almalarına katkıda bulunur. </a:t>
            </a:r>
            <a:br>
              <a:rPr lang="tr-TR" sz="1800" smtClean="0"/>
            </a:br>
            <a:r>
              <a:rPr lang="tr-TR" sz="1800" smtClean="0"/>
              <a:t/>
            </a:r>
            <a:br>
              <a:rPr lang="tr-TR" sz="1800" smtClean="0"/>
            </a:br>
            <a:r>
              <a:rPr lang="tr-TR" sz="1800" b="1" u="sng" smtClean="0"/>
              <a:t>BENZER MESLEKLER</a:t>
            </a:r>
            <a:r>
              <a:rPr lang="tr-TR" sz="1800" b="1" smtClean="0"/>
              <a:t> </a:t>
            </a:r>
            <a:r>
              <a:rPr lang="tr-TR" sz="1800" smtClean="0"/>
              <a:t/>
            </a:r>
            <a:br>
              <a:rPr lang="tr-TR" sz="1800" smtClean="0"/>
            </a:br>
            <a:r>
              <a:rPr lang="tr-TR" sz="1800" smtClean="0"/>
              <a:t>• Hemşire, </a:t>
            </a:r>
            <a:br>
              <a:rPr lang="tr-TR" sz="1800" smtClean="0"/>
            </a:br>
            <a:r>
              <a:rPr lang="tr-TR" sz="1800" smtClean="0"/>
              <a:t>• Hasta Bakıcı.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4578"/>
                                        </p:tgtEl>
                                        <p:attrNameLst>
                                          <p:attrName>style.visibility</p:attrName>
                                        </p:attrNameLst>
                                      </p:cBhvr>
                                      <p:to>
                                        <p:strVal val="visible"/>
                                      </p:to>
                                    </p:set>
                                    <p:anim calcmode="lin" valueType="num">
                                      <p:cBhvr>
                                        <p:cTn id="7" dur="1000" fill="hold"/>
                                        <p:tgtEl>
                                          <p:spTgt spid="24578"/>
                                        </p:tgtEl>
                                        <p:attrNameLst>
                                          <p:attrName>ppt_w</p:attrName>
                                        </p:attrNameLst>
                                      </p:cBhvr>
                                      <p:tavLst>
                                        <p:tav tm="0">
                                          <p:val>
                                            <p:fltVal val="0"/>
                                          </p:val>
                                        </p:tav>
                                        <p:tav tm="100000">
                                          <p:val>
                                            <p:strVal val="#ppt_w"/>
                                          </p:val>
                                        </p:tav>
                                      </p:tavLst>
                                    </p:anim>
                                    <p:anim calcmode="lin" valueType="num">
                                      <p:cBhvr>
                                        <p:cTn id="8" dur="1000" fill="hold"/>
                                        <p:tgtEl>
                                          <p:spTgt spid="24578"/>
                                        </p:tgtEl>
                                        <p:attrNameLst>
                                          <p:attrName>ppt_h</p:attrName>
                                        </p:attrNameLst>
                                      </p:cBhvr>
                                      <p:tavLst>
                                        <p:tav tm="0">
                                          <p:val>
                                            <p:fltVal val="0"/>
                                          </p:val>
                                        </p:tav>
                                        <p:tav tm="100000">
                                          <p:val>
                                            <p:strVal val="#ppt_h"/>
                                          </p:val>
                                        </p:tav>
                                      </p:tavLst>
                                    </p:anim>
                                    <p:anim calcmode="lin" valueType="num">
                                      <p:cBhvr>
                                        <p:cTn id="9" dur="1000" fill="hold"/>
                                        <p:tgtEl>
                                          <p:spTgt spid="24578"/>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457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24579">
                                            <p:txEl>
                                              <p:pRg st="0" end="0"/>
                                            </p:txEl>
                                          </p:spTgt>
                                        </p:tgtEl>
                                        <p:attrNameLst>
                                          <p:attrName>style.visibility</p:attrName>
                                        </p:attrNameLst>
                                      </p:cBhvr>
                                      <p:to>
                                        <p:strVal val="visible"/>
                                      </p:to>
                                    </p:set>
                                    <p:animEffect transition="in" filter="fade">
                                      <p:cBhvr>
                                        <p:cTn id="15" dur="2000"/>
                                        <p:tgtEl>
                                          <p:spTgt spid="24579">
                                            <p:txEl>
                                              <p:pRg st="0" end="0"/>
                                            </p:txEl>
                                          </p:spTgt>
                                        </p:tgtEl>
                                      </p:cBhvr>
                                    </p:animEffect>
                                    <p:anim calcmode="lin" valueType="num">
                                      <p:cBhvr>
                                        <p:cTn id="16" dur="2000" fill="hold"/>
                                        <p:tgtEl>
                                          <p:spTgt spid="24579">
                                            <p:txEl>
                                              <p:pRg st="0" end="0"/>
                                            </p:txEl>
                                          </p:spTgt>
                                        </p:tgtEl>
                                        <p:attrNameLst>
                                          <p:attrName>style.rotation</p:attrName>
                                        </p:attrNameLst>
                                      </p:cBhvr>
                                      <p:tavLst>
                                        <p:tav tm="0">
                                          <p:val>
                                            <p:fltVal val="720"/>
                                          </p:val>
                                        </p:tav>
                                        <p:tav tm="100000">
                                          <p:val>
                                            <p:fltVal val="0"/>
                                          </p:val>
                                        </p:tav>
                                      </p:tavLst>
                                    </p:anim>
                                    <p:anim calcmode="lin" valueType="num">
                                      <p:cBhvr>
                                        <p:cTn id="17" dur="2000" fill="hold"/>
                                        <p:tgtEl>
                                          <p:spTgt spid="24579">
                                            <p:txEl>
                                              <p:pRg st="0" end="0"/>
                                            </p:txEl>
                                          </p:spTgt>
                                        </p:tgtEl>
                                        <p:attrNameLst>
                                          <p:attrName>ppt_h</p:attrName>
                                        </p:attrNameLst>
                                      </p:cBhvr>
                                      <p:tavLst>
                                        <p:tav tm="0">
                                          <p:val>
                                            <p:fltVal val="0"/>
                                          </p:val>
                                        </p:tav>
                                        <p:tav tm="100000">
                                          <p:val>
                                            <p:strVal val="#ppt_h"/>
                                          </p:val>
                                        </p:tav>
                                      </p:tavLst>
                                    </p:anim>
                                    <p:anim calcmode="lin" valueType="num">
                                      <p:cBhvr>
                                        <p:cTn id="18" dur="2000" fill="hold"/>
                                        <p:tgtEl>
                                          <p:spTgt spid="24579">
                                            <p:txEl>
                                              <p:pRg st="0" end="0"/>
                                            </p:txEl>
                                          </p:spTgt>
                                        </p:tgtEl>
                                        <p:attrNameLst>
                                          <p:attrName>ppt_w</p:attrName>
                                        </p:attrNameLst>
                                      </p:cBhvr>
                                      <p:tavLst>
                                        <p:tav tm="0">
                                          <p:val>
                                            <p:fltVal val="0"/>
                                          </p:val>
                                        </p:tav>
                                        <p:tav tm="100000">
                                          <p:val>
                                            <p:strVal val="#ppt_w"/>
                                          </p:val>
                                        </p:tav>
                                      </p:tavLst>
                                    </p:anim>
                                  </p:childTnLst>
                                </p:cTn>
                              </p:par>
                              <p:par>
                                <p:cTn id="19" presetID="35" presetClass="entr" presetSubtype="0" fill="hold" nodeType="withEffect">
                                  <p:stCondLst>
                                    <p:cond delay="0"/>
                                  </p:stCondLst>
                                  <p:childTnLst>
                                    <p:set>
                                      <p:cBhvr>
                                        <p:cTn id="20" dur="1" fill="hold">
                                          <p:stCondLst>
                                            <p:cond delay="0"/>
                                          </p:stCondLst>
                                        </p:cTn>
                                        <p:tgtEl>
                                          <p:spTgt spid="24579">
                                            <p:txEl>
                                              <p:pRg st="1" end="1"/>
                                            </p:txEl>
                                          </p:spTgt>
                                        </p:tgtEl>
                                        <p:attrNameLst>
                                          <p:attrName>style.visibility</p:attrName>
                                        </p:attrNameLst>
                                      </p:cBhvr>
                                      <p:to>
                                        <p:strVal val="visible"/>
                                      </p:to>
                                    </p:set>
                                    <p:animEffect transition="in" filter="fade">
                                      <p:cBhvr>
                                        <p:cTn id="21" dur="2000"/>
                                        <p:tgtEl>
                                          <p:spTgt spid="24579">
                                            <p:txEl>
                                              <p:pRg st="1" end="1"/>
                                            </p:txEl>
                                          </p:spTgt>
                                        </p:tgtEl>
                                      </p:cBhvr>
                                    </p:animEffect>
                                    <p:anim calcmode="lin" valueType="num">
                                      <p:cBhvr>
                                        <p:cTn id="22" dur="2000" fill="hold"/>
                                        <p:tgtEl>
                                          <p:spTgt spid="24579">
                                            <p:txEl>
                                              <p:pRg st="1" end="1"/>
                                            </p:txEl>
                                          </p:spTgt>
                                        </p:tgtEl>
                                        <p:attrNameLst>
                                          <p:attrName>style.rotation</p:attrName>
                                        </p:attrNameLst>
                                      </p:cBhvr>
                                      <p:tavLst>
                                        <p:tav tm="0">
                                          <p:val>
                                            <p:fltVal val="720"/>
                                          </p:val>
                                        </p:tav>
                                        <p:tav tm="100000">
                                          <p:val>
                                            <p:fltVal val="0"/>
                                          </p:val>
                                        </p:tav>
                                      </p:tavLst>
                                    </p:anim>
                                    <p:anim calcmode="lin" valueType="num">
                                      <p:cBhvr>
                                        <p:cTn id="23" dur="2000" fill="hold"/>
                                        <p:tgtEl>
                                          <p:spTgt spid="24579">
                                            <p:txEl>
                                              <p:pRg st="1" end="1"/>
                                            </p:txEl>
                                          </p:spTgt>
                                        </p:tgtEl>
                                        <p:attrNameLst>
                                          <p:attrName>ppt_h</p:attrName>
                                        </p:attrNameLst>
                                      </p:cBhvr>
                                      <p:tavLst>
                                        <p:tav tm="0">
                                          <p:val>
                                            <p:fltVal val="0"/>
                                          </p:val>
                                        </p:tav>
                                        <p:tav tm="100000">
                                          <p:val>
                                            <p:strVal val="#ppt_h"/>
                                          </p:val>
                                        </p:tav>
                                      </p:tavLst>
                                    </p:anim>
                                    <p:anim calcmode="lin" valueType="num">
                                      <p:cBhvr>
                                        <p:cTn id="24" dur="2000" fill="hold"/>
                                        <p:tgtEl>
                                          <p:spTgt spid="24579">
                                            <p:txEl>
                                              <p:pRg st="1" end="1"/>
                                            </p:txEl>
                                          </p:spTgt>
                                        </p:tgtEl>
                                        <p:attrNameLst>
                                          <p:attrName>ppt_w</p:attrName>
                                        </p:attrNameLst>
                                      </p:cBhvr>
                                      <p:tavLst>
                                        <p:tav tm="0">
                                          <p:val>
                                            <p:fltVal val="0"/>
                                          </p:val>
                                        </p:tav>
                                        <p:tav tm="100000">
                                          <p:val>
                                            <p:strVal val="#ppt_w"/>
                                          </p:val>
                                        </p:tav>
                                      </p:tavLst>
                                    </p:anim>
                                  </p:childTnLst>
                                </p:cTn>
                              </p:par>
                              <p:par>
                                <p:cTn id="25" presetID="35" presetClass="entr" presetSubtype="0" fill="hold" nodeType="withEffect">
                                  <p:stCondLst>
                                    <p:cond delay="0"/>
                                  </p:stCondLst>
                                  <p:childTnLst>
                                    <p:set>
                                      <p:cBhvr>
                                        <p:cTn id="26" dur="1" fill="hold">
                                          <p:stCondLst>
                                            <p:cond delay="0"/>
                                          </p:stCondLst>
                                        </p:cTn>
                                        <p:tgtEl>
                                          <p:spTgt spid="24579">
                                            <p:txEl>
                                              <p:pRg st="2" end="2"/>
                                            </p:txEl>
                                          </p:spTgt>
                                        </p:tgtEl>
                                        <p:attrNameLst>
                                          <p:attrName>style.visibility</p:attrName>
                                        </p:attrNameLst>
                                      </p:cBhvr>
                                      <p:to>
                                        <p:strVal val="visible"/>
                                      </p:to>
                                    </p:set>
                                    <p:animEffect transition="in" filter="fade">
                                      <p:cBhvr>
                                        <p:cTn id="27" dur="2000"/>
                                        <p:tgtEl>
                                          <p:spTgt spid="24579">
                                            <p:txEl>
                                              <p:pRg st="2" end="2"/>
                                            </p:txEl>
                                          </p:spTgt>
                                        </p:tgtEl>
                                      </p:cBhvr>
                                    </p:animEffect>
                                    <p:anim calcmode="lin" valueType="num">
                                      <p:cBhvr>
                                        <p:cTn id="28" dur="2000" fill="hold"/>
                                        <p:tgtEl>
                                          <p:spTgt spid="24579">
                                            <p:txEl>
                                              <p:pRg st="2" end="2"/>
                                            </p:txEl>
                                          </p:spTgt>
                                        </p:tgtEl>
                                        <p:attrNameLst>
                                          <p:attrName>style.rotation</p:attrName>
                                        </p:attrNameLst>
                                      </p:cBhvr>
                                      <p:tavLst>
                                        <p:tav tm="0">
                                          <p:val>
                                            <p:fltVal val="720"/>
                                          </p:val>
                                        </p:tav>
                                        <p:tav tm="100000">
                                          <p:val>
                                            <p:fltVal val="0"/>
                                          </p:val>
                                        </p:tav>
                                      </p:tavLst>
                                    </p:anim>
                                    <p:anim calcmode="lin" valueType="num">
                                      <p:cBhvr>
                                        <p:cTn id="29" dur="2000" fill="hold"/>
                                        <p:tgtEl>
                                          <p:spTgt spid="24579">
                                            <p:txEl>
                                              <p:pRg st="2" end="2"/>
                                            </p:txEl>
                                          </p:spTgt>
                                        </p:tgtEl>
                                        <p:attrNameLst>
                                          <p:attrName>ppt_h</p:attrName>
                                        </p:attrNameLst>
                                      </p:cBhvr>
                                      <p:tavLst>
                                        <p:tav tm="0">
                                          <p:val>
                                            <p:fltVal val="0"/>
                                          </p:val>
                                        </p:tav>
                                        <p:tav tm="100000">
                                          <p:val>
                                            <p:strVal val="#ppt_h"/>
                                          </p:val>
                                        </p:tav>
                                      </p:tavLst>
                                    </p:anim>
                                    <p:anim calcmode="lin" valueType="num">
                                      <p:cBhvr>
                                        <p:cTn id="30" dur="2000" fill="hold"/>
                                        <p:tgtEl>
                                          <p:spTgt spid="24579">
                                            <p:txEl>
                                              <p:pRg st="2" end="2"/>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AutoShape 2"/>
          <p:cNvSpPr>
            <a:spLocks noGrp="1" noChangeArrowheads="1"/>
          </p:cNvSpPr>
          <p:nvPr>
            <p:ph type="title"/>
          </p:nvPr>
        </p:nvSpPr>
        <p:spPr/>
        <p:txBody>
          <a:bodyPr/>
          <a:lstStyle/>
          <a:p>
            <a:pPr eaLnBrk="1" hangingPunct="1"/>
            <a:r>
              <a:rPr lang="tr-TR" sz="2000" smtClean="0"/>
              <a:t>HASTA VE YAŞLI HİZMETLERİ ALANI İLE AYNI ALANLARDAKİ LİSANS PROGRAMLARI</a:t>
            </a:r>
            <a:r>
              <a:rPr lang="tr-TR" smtClean="0"/>
              <a:t> </a:t>
            </a:r>
          </a:p>
        </p:txBody>
      </p:sp>
      <p:sp>
        <p:nvSpPr>
          <p:cNvPr id="21507" name="3 İçerik Yer Tutucusu"/>
          <p:cNvSpPr>
            <a:spLocks noGrp="1"/>
          </p:cNvSpPr>
          <p:nvPr>
            <p:ph idx="1"/>
          </p:nvPr>
        </p:nvSpPr>
        <p:spPr/>
        <p:txBody>
          <a:bodyPr/>
          <a:lstStyle/>
          <a:p>
            <a:pPr eaLnBrk="1" hangingPunct="1"/>
            <a:r>
              <a:rPr lang="tr-TR" b="1" smtClean="0"/>
              <a:t>Tercih Kodu: 4306-Hasta ve Yaşlı Hizmetleri</a:t>
            </a:r>
            <a:endParaRPr lang="tr-TR" smtClean="0"/>
          </a:p>
          <a:p>
            <a:pPr eaLnBrk="1" hangingPunct="1"/>
            <a:r>
              <a:rPr lang="tr-TR" smtClean="0"/>
              <a:t>1464-Ebelik</a:t>
            </a:r>
            <a:br>
              <a:rPr lang="tr-TR" smtClean="0"/>
            </a:br>
            <a:r>
              <a:rPr lang="tr-TR" smtClean="0"/>
              <a:t>3606-Ebelik-Hemşirelik</a:t>
            </a:r>
            <a:br>
              <a:rPr lang="tr-TR" smtClean="0"/>
            </a:br>
            <a:r>
              <a:rPr lang="tr-TR" b="1" smtClean="0"/>
              <a:t>4306-Hasta ve Yaşlı Hizmetleri</a:t>
            </a:r>
            <a:r>
              <a:rPr lang="tr-TR" smtClean="0"/>
              <a:t/>
            </a:r>
            <a:br>
              <a:rPr lang="tr-TR" smtClean="0"/>
            </a:br>
            <a:r>
              <a:rPr lang="tr-TR" smtClean="0"/>
              <a:t>1746-Hemşirelik</a:t>
            </a:r>
            <a:br>
              <a:rPr lang="tr-TR" smtClean="0"/>
            </a:br>
            <a:r>
              <a:rPr lang="tr-TR" smtClean="0"/>
              <a:t>3832-Yaşlı Hizmetleri</a:t>
            </a:r>
          </a:p>
          <a:p>
            <a:pPr>
              <a:buFont typeface="Wingdings" pitchFamily="2" charset="2"/>
              <a:buNone/>
            </a:pPr>
            <a:endParaRPr lang="tr-TR"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5602"/>
                                        </p:tgtEl>
                                        <p:attrNameLst>
                                          <p:attrName>style.visibility</p:attrName>
                                        </p:attrNameLst>
                                      </p:cBhvr>
                                      <p:to>
                                        <p:strVal val="visible"/>
                                      </p:to>
                                    </p:set>
                                    <p:animEffect transition="in" filter="wipe(down)">
                                      <p:cBhvr>
                                        <p:cTn id="7" dur="580">
                                          <p:stCondLst>
                                            <p:cond delay="0"/>
                                          </p:stCondLst>
                                        </p:cTn>
                                        <p:tgtEl>
                                          <p:spTgt spid="25602"/>
                                        </p:tgtEl>
                                      </p:cBhvr>
                                    </p:animEffect>
                                    <p:anim calcmode="lin" valueType="num">
                                      <p:cBhvr>
                                        <p:cTn id="8" dur="1822" tmFilter="0,0; 0.14,0.36; 0.43,0.73; 0.71,0.91; 1.0,1.0">
                                          <p:stCondLst>
                                            <p:cond delay="0"/>
                                          </p:stCondLst>
                                        </p:cTn>
                                        <p:tgtEl>
                                          <p:spTgt spid="2560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560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560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560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5602"/>
                                        </p:tgtEl>
                                        <p:attrNameLst>
                                          <p:attrName>ppt_y</p:attrName>
                                        </p:attrNameLst>
                                      </p:cBhvr>
                                      <p:tavLst>
                                        <p:tav tm="0" fmla="#ppt_y-sin(pi*$)/81">
                                          <p:val>
                                            <p:fltVal val="0"/>
                                          </p:val>
                                        </p:tav>
                                        <p:tav tm="100000">
                                          <p:val>
                                            <p:fltVal val="1"/>
                                          </p:val>
                                        </p:tav>
                                      </p:tavLst>
                                    </p:anim>
                                    <p:animScale>
                                      <p:cBhvr>
                                        <p:cTn id="13" dur="26">
                                          <p:stCondLst>
                                            <p:cond delay="650"/>
                                          </p:stCondLst>
                                        </p:cTn>
                                        <p:tgtEl>
                                          <p:spTgt spid="25602"/>
                                        </p:tgtEl>
                                      </p:cBhvr>
                                      <p:to x="100000" y="60000"/>
                                    </p:animScale>
                                    <p:animScale>
                                      <p:cBhvr>
                                        <p:cTn id="14" dur="166" decel="50000">
                                          <p:stCondLst>
                                            <p:cond delay="676"/>
                                          </p:stCondLst>
                                        </p:cTn>
                                        <p:tgtEl>
                                          <p:spTgt spid="25602"/>
                                        </p:tgtEl>
                                      </p:cBhvr>
                                      <p:to x="100000" y="100000"/>
                                    </p:animScale>
                                    <p:animScale>
                                      <p:cBhvr>
                                        <p:cTn id="15" dur="26">
                                          <p:stCondLst>
                                            <p:cond delay="1312"/>
                                          </p:stCondLst>
                                        </p:cTn>
                                        <p:tgtEl>
                                          <p:spTgt spid="25602"/>
                                        </p:tgtEl>
                                      </p:cBhvr>
                                      <p:to x="100000" y="80000"/>
                                    </p:animScale>
                                    <p:animScale>
                                      <p:cBhvr>
                                        <p:cTn id="16" dur="166" decel="50000">
                                          <p:stCondLst>
                                            <p:cond delay="1338"/>
                                          </p:stCondLst>
                                        </p:cTn>
                                        <p:tgtEl>
                                          <p:spTgt spid="25602"/>
                                        </p:tgtEl>
                                      </p:cBhvr>
                                      <p:to x="100000" y="100000"/>
                                    </p:animScale>
                                    <p:animScale>
                                      <p:cBhvr>
                                        <p:cTn id="17" dur="26">
                                          <p:stCondLst>
                                            <p:cond delay="1642"/>
                                          </p:stCondLst>
                                        </p:cTn>
                                        <p:tgtEl>
                                          <p:spTgt spid="25602"/>
                                        </p:tgtEl>
                                      </p:cBhvr>
                                      <p:to x="100000" y="90000"/>
                                    </p:animScale>
                                    <p:animScale>
                                      <p:cBhvr>
                                        <p:cTn id="18" dur="166" decel="50000">
                                          <p:stCondLst>
                                            <p:cond delay="1668"/>
                                          </p:stCondLst>
                                        </p:cTn>
                                        <p:tgtEl>
                                          <p:spTgt spid="25602"/>
                                        </p:tgtEl>
                                      </p:cBhvr>
                                      <p:to x="100000" y="100000"/>
                                    </p:animScale>
                                    <p:animScale>
                                      <p:cBhvr>
                                        <p:cTn id="19" dur="26">
                                          <p:stCondLst>
                                            <p:cond delay="1808"/>
                                          </p:stCondLst>
                                        </p:cTn>
                                        <p:tgtEl>
                                          <p:spTgt spid="25602"/>
                                        </p:tgtEl>
                                      </p:cBhvr>
                                      <p:to x="100000" y="95000"/>
                                    </p:animScale>
                                    <p:animScale>
                                      <p:cBhvr>
                                        <p:cTn id="20" dur="166" decel="50000">
                                          <p:stCondLst>
                                            <p:cond delay="1834"/>
                                          </p:stCondLst>
                                        </p:cTn>
                                        <p:tgtEl>
                                          <p:spTgt spid="2560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Grp="1" noChangeArrowheads="1"/>
          </p:cNvSpPr>
          <p:nvPr>
            <p:ph type="title"/>
          </p:nvPr>
        </p:nvSpPr>
        <p:spPr/>
        <p:txBody>
          <a:bodyPr/>
          <a:lstStyle/>
          <a:p>
            <a:pPr eaLnBrk="1" hangingPunct="1"/>
            <a:r>
              <a:rPr lang="tr-TR" smtClean="0"/>
              <a:t>ALANIN TANIMI</a:t>
            </a:r>
          </a:p>
        </p:txBody>
      </p:sp>
      <p:sp>
        <p:nvSpPr>
          <p:cNvPr id="5123" name="Rectangle 3"/>
          <p:cNvSpPr>
            <a:spLocks noGrp="1" noChangeArrowheads="1"/>
          </p:cNvSpPr>
          <p:nvPr>
            <p:ph type="body" idx="1"/>
          </p:nvPr>
        </p:nvSpPr>
        <p:spPr>
          <a:xfrm>
            <a:off x="304800" y="2286000"/>
            <a:ext cx="8229600" cy="4572000"/>
          </a:xfrm>
        </p:spPr>
        <p:txBody>
          <a:bodyPr/>
          <a:lstStyle/>
          <a:p>
            <a:pPr eaLnBrk="1" hangingPunct="1"/>
            <a:r>
              <a:rPr lang="tr-TR" sz="2400" smtClean="0"/>
              <a:t>Temel sağlık hizmetleri, yaşlı, engelli, hasta, yaşlı tüm insanlara, bulundukları her ortamda ve şartta (okul, ev, işyeri, hastane) sağlık hizmeti verilen alandır.</a:t>
            </a:r>
          </a:p>
          <a:p>
            <a:pPr eaLnBrk="1" hangingPunct="1"/>
            <a:r>
              <a:rPr lang="tr-TR" sz="2400" smtClean="0"/>
              <a:t>Gelişen teknolojinin ve bilgi çağının getirdiği değişimler, ülkemizin içinde bulunduğu sosyo-ekonomik durum; kaliteli sağlık hizmetlerinin sunumunda ve sağlık alanında nitelikli elemanlara olan ihtiyacı arttırmaktadır.</a:t>
            </a:r>
          </a:p>
          <a:p>
            <a:pPr eaLnBrk="1" hangingPunct="1"/>
            <a:r>
              <a:rPr lang="tr-TR" sz="2400" smtClean="0"/>
              <a:t>Hasta ve Yaşlı Hizmetleri alanı altında yer alan dalların yeterliklerini kazandırmaya yönelik eğitim ve öğretim verilen alandır.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slide(fromBottom)">
                                      <p:cBhvr>
                                        <p:cTn id="7" dur="500"/>
                                        <p:tgtEl>
                                          <p:spTgt spid="5122"/>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4" fill="hold" nodeType="clickEffect">
                                  <p:stCondLst>
                                    <p:cond delay="0"/>
                                  </p:stCondLst>
                                  <p:childTnLst>
                                    <p:set>
                                      <p:cBhvr>
                                        <p:cTn id="11" dur="1" fill="hold">
                                          <p:stCondLst>
                                            <p:cond delay="0"/>
                                          </p:stCondLst>
                                        </p:cTn>
                                        <p:tgtEl>
                                          <p:spTgt spid="5123">
                                            <p:txEl>
                                              <p:pRg st="0" end="0"/>
                                            </p:txEl>
                                          </p:spTgt>
                                        </p:tgtEl>
                                        <p:attrNameLst>
                                          <p:attrName>style.visibility</p:attrName>
                                        </p:attrNameLst>
                                      </p:cBhvr>
                                      <p:to>
                                        <p:strVal val="visible"/>
                                      </p:to>
                                    </p:set>
                                    <p:anim calcmode="lin" valueType="num">
                                      <p:cBhvr additive="base">
                                        <p:cTn id="12" dur="500" fill="hold"/>
                                        <p:tgtEl>
                                          <p:spTgt spid="512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1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7" presetClass="entr" presetSubtype="4" fill="hold" nodeType="clickEffect">
                                  <p:stCondLst>
                                    <p:cond delay="0"/>
                                  </p:stCondLst>
                                  <p:childTnLst>
                                    <p:set>
                                      <p:cBhvr>
                                        <p:cTn id="17" dur="1" fill="hold">
                                          <p:stCondLst>
                                            <p:cond delay="0"/>
                                          </p:stCondLst>
                                        </p:cTn>
                                        <p:tgtEl>
                                          <p:spTgt spid="5123">
                                            <p:txEl>
                                              <p:pRg st="1" end="1"/>
                                            </p:txEl>
                                          </p:spTgt>
                                        </p:tgtEl>
                                        <p:attrNameLst>
                                          <p:attrName>style.visibility</p:attrName>
                                        </p:attrNameLst>
                                      </p:cBhvr>
                                      <p:to>
                                        <p:strVal val="visible"/>
                                      </p:to>
                                    </p:set>
                                    <p:anim calcmode="lin" valueType="num">
                                      <p:cBhvr additive="base">
                                        <p:cTn id="18" dur="500" fill="hold"/>
                                        <p:tgtEl>
                                          <p:spTgt spid="512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51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7" presetClass="entr" presetSubtype="4" fill="hold" nodeType="clickEffect">
                                  <p:stCondLst>
                                    <p:cond delay="0"/>
                                  </p:stCondLst>
                                  <p:childTnLst>
                                    <p:set>
                                      <p:cBhvr>
                                        <p:cTn id="23" dur="1" fill="hold">
                                          <p:stCondLst>
                                            <p:cond delay="0"/>
                                          </p:stCondLst>
                                        </p:cTn>
                                        <p:tgtEl>
                                          <p:spTgt spid="5123">
                                            <p:txEl>
                                              <p:pRg st="2" end="2"/>
                                            </p:txEl>
                                          </p:spTgt>
                                        </p:tgtEl>
                                        <p:attrNameLst>
                                          <p:attrName>style.visibility</p:attrName>
                                        </p:attrNameLst>
                                      </p:cBhvr>
                                      <p:to>
                                        <p:strVal val="visible"/>
                                      </p:to>
                                    </p:set>
                                    <p:anim calcmode="lin" valueType="num">
                                      <p:cBhvr additive="base">
                                        <p:cTn id="24" dur="500" fill="hold"/>
                                        <p:tgtEl>
                                          <p:spTgt spid="512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512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p:txBody>
          <a:bodyPr/>
          <a:lstStyle/>
          <a:p>
            <a:pPr eaLnBrk="1" hangingPunct="1"/>
            <a:r>
              <a:rPr lang="tr-TR" smtClean="0"/>
              <a:t>Ebelik                              4   YGS-2</a:t>
            </a:r>
          </a:p>
          <a:p>
            <a:pPr eaLnBrk="1" hangingPunct="1"/>
            <a:r>
              <a:rPr lang="tr-TR" smtClean="0"/>
              <a:t>Hemşirelik                       4   YGS-2</a:t>
            </a:r>
          </a:p>
          <a:p>
            <a:pPr eaLnBrk="1" hangingPunct="1"/>
            <a:r>
              <a:rPr lang="tr-TR" smtClean="0"/>
              <a:t>Perfüzyon (Yüksekokul)  4   YGS-2</a:t>
            </a:r>
          </a:p>
          <a:p>
            <a:pPr eaLnBrk="1" hangingPunct="1"/>
            <a:r>
              <a:rPr lang="tr-TR" smtClean="0"/>
              <a:t>Ergoterapi (Yüksekokul)  4   YGS-2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fade">
                                      <p:cBhvr>
                                        <p:cTn id="7" dur="100"/>
                                        <p:tgtEl>
                                          <p:spTgt spid="27651">
                                            <p:txEl>
                                              <p:pRg st="0" end="0"/>
                                            </p:txEl>
                                          </p:spTgt>
                                        </p:tgtEl>
                                      </p:cBhvr>
                                    </p:animEffect>
                                    <p:anim calcmode="lin" valueType="num">
                                      <p:cBhvr>
                                        <p:cTn id="8" dur="400" fill="hold"/>
                                        <p:tgtEl>
                                          <p:spTgt spid="27651">
                                            <p:txEl>
                                              <p:pRg st="0" end="0"/>
                                            </p:txEl>
                                          </p:spTgt>
                                        </p:tgtEl>
                                        <p:attrNameLst>
                                          <p:attrName>ppt_x</p:attrName>
                                        </p:attrNameLst>
                                      </p:cBhvr>
                                      <p:tavLst>
                                        <p:tav tm="0">
                                          <p:val>
                                            <p:strVal val="#ppt_x"/>
                                          </p:val>
                                        </p:tav>
                                        <p:tav tm="100000">
                                          <p:val>
                                            <p:strVal val="#ppt_x"/>
                                          </p:val>
                                        </p:tav>
                                      </p:tavLst>
                                    </p:anim>
                                    <p:anim calcmode="lin" valueType="num">
                                      <p:cBhvr>
                                        <p:cTn id="9" dur="400" fill="hold"/>
                                        <p:tgtEl>
                                          <p:spTgt spid="27651">
                                            <p:txEl>
                                              <p:pRg st="0" end="0"/>
                                            </p:txEl>
                                          </p:spTgt>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27651">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27651">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43" presetClass="entr" presetSubtype="0" fill="hold" grpId="0" nodeType="clickEffect">
                                  <p:stCondLst>
                                    <p:cond delay="0"/>
                                  </p:stCondLst>
                                  <p:childTnLst>
                                    <p:set>
                                      <p:cBhvr>
                                        <p:cTn id="15" dur="1" fill="hold">
                                          <p:stCondLst>
                                            <p:cond delay="0"/>
                                          </p:stCondLst>
                                        </p:cTn>
                                        <p:tgtEl>
                                          <p:spTgt spid="27651">
                                            <p:txEl>
                                              <p:pRg st="1" end="1"/>
                                            </p:txEl>
                                          </p:spTgt>
                                        </p:tgtEl>
                                        <p:attrNameLst>
                                          <p:attrName>style.visibility</p:attrName>
                                        </p:attrNameLst>
                                      </p:cBhvr>
                                      <p:to>
                                        <p:strVal val="visible"/>
                                      </p:to>
                                    </p:set>
                                    <p:animEffect transition="in" filter="fade">
                                      <p:cBhvr>
                                        <p:cTn id="16" dur="100"/>
                                        <p:tgtEl>
                                          <p:spTgt spid="27651">
                                            <p:txEl>
                                              <p:pRg st="1" end="1"/>
                                            </p:txEl>
                                          </p:spTgt>
                                        </p:tgtEl>
                                      </p:cBhvr>
                                    </p:animEffect>
                                    <p:anim calcmode="lin" valueType="num">
                                      <p:cBhvr>
                                        <p:cTn id="17" dur="400" fill="hold"/>
                                        <p:tgtEl>
                                          <p:spTgt spid="27651">
                                            <p:txEl>
                                              <p:pRg st="1" end="1"/>
                                            </p:txEl>
                                          </p:spTgt>
                                        </p:tgtEl>
                                        <p:attrNameLst>
                                          <p:attrName>ppt_x</p:attrName>
                                        </p:attrNameLst>
                                      </p:cBhvr>
                                      <p:tavLst>
                                        <p:tav tm="0">
                                          <p:val>
                                            <p:strVal val="#ppt_x"/>
                                          </p:val>
                                        </p:tav>
                                        <p:tav tm="100000">
                                          <p:val>
                                            <p:strVal val="#ppt_x"/>
                                          </p:val>
                                        </p:tav>
                                      </p:tavLst>
                                    </p:anim>
                                    <p:anim calcmode="lin" valueType="num">
                                      <p:cBhvr>
                                        <p:cTn id="18" dur="400" fill="hold"/>
                                        <p:tgtEl>
                                          <p:spTgt spid="27651">
                                            <p:txEl>
                                              <p:pRg st="1" end="1"/>
                                            </p:txEl>
                                          </p:spTgt>
                                        </p:tgtEl>
                                        <p:attrNameLst>
                                          <p:attrName>ppt_y</p:attrName>
                                        </p:attrNameLst>
                                      </p:cBhvr>
                                      <p:tavLst>
                                        <p:tav tm="0">
                                          <p:val>
                                            <p:strVal val="#ppt_y+0.31"/>
                                          </p:val>
                                        </p:tav>
                                        <p:tav tm="100000">
                                          <p:val>
                                            <p:strVal val="#ppt_y+0.31"/>
                                          </p:val>
                                        </p:tav>
                                      </p:tavLst>
                                    </p:anim>
                                    <p:anim calcmode="lin" valueType="num">
                                      <p:cBhvr>
                                        <p:cTn id="19" dur="600" decel="50000" fill="hold">
                                          <p:stCondLst>
                                            <p:cond delay="400"/>
                                          </p:stCondLst>
                                        </p:cTn>
                                        <p:tgtEl>
                                          <p:spTgt spid="27651">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600" decel="50000" fill="hold">
                                          <p:stCondLst>
                                            <p:cond delay="400"/>
                                          </p:stCondLst>
                                        </p:cTn>
                                        <p:tgtEl>
                                          <p:spTgt spid="27651">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3" presetClass="entr" presetSubtype="0" fill="hold" grpId="0" nodeType="clickEffect">
                                  <p:stCondLst>
                                    <p:cond delay="0"/>
                                  </p:stCondLst>
                                  <p:childTnLst>
                                    <p:set>
                                      <p:cBhvr>
                                        <p:cTn id="24" dur="1" fill="hold">
                                          <p:stCondLst>
                                            <p:cond delay="0"/>
                                          </p:stCondLst>
                                        </p:cTn>
                                        <p:tgtEl>
                                          <p:spTgt spid="27651">
                                            <p:txEl>
                                              <p:pRg st="2" end="2"/>
                                            </p:txEl>
                                          </p:spTgt>
                                        </p:tgtEl>
                                        <p:attrNameLst>
                                          <p:attrName>style.visibility</p:attrName>
                                        </p:attrNameLst>
                                      </p:cBhvr>
                                      <p:to>
                                        <p:strVal val="visible"/>
                                      </p:to>
                                    </p:set>
                                    <p:animEffect transition="in" filter="fade">
                                      <p:cBhvr>
                                        <p:cTn id="25" dur="100"/>
                                        <p:tgtEl>
                                          <p:spTgt spid="27651">
                                            <p:txEl>
                                              <p:pRg st="2" end="2"/>
                                            </p:txEl>
                                          </p:spTgt>
                                        </p:tgtEl>
                                      </p:cBhvr>
                                    </p:animEffect>
                                    <p:anim calcmode="lin" valueType="num">
                                      <p:cBhvr>
                                        <p:cTn id="26" dur="400" fill="hold"/>
                                        <p:tgtEl>
                                          <p:spTgt spid="27651">
                                            <p:txEl>
                                              <p:pRg st="2" end="2"/>
                                            </p:txEl>
                                          </p:spTgt>
                                        </p:tgtEl>
                                        <p:attrNameLst>
                                          <p:attrName>ppt_x</p:attrName>
                                        </p:attrNameLst>
                                      </p:cBhvr>
                                      <p:tavLst>
                                        <p:tav tm="0">
                                          <p:val>
                                            <p:strVal val="#ppt_x"/>
                                          </p:val>
                                        </p:tav>
                                        <p:tav tm="100000">
                                          <p:val>
                                            <p:strVal val="#ppt_x"/>
                                          </p:val>
                                        </p:tav>
                                      </p:tavLst>
                                    </p:anim>
                                    <p:anim calcmode="lin" valueType="num">
                                      <p:cBhvr>
                                        <p:cTn id="27" dur="400" fill="hold"/>
                                        <p:tgtEl>
                                          <p:spTgt spid="27651">
                                            <p:txEl>
                                              <p:pRg st="2" end="2"/>
                                            </p:txEl>
                                          </p:spTgt>
                                        </p:tgtEl>
                                        <p:attrNameLst>
                                          <p:attrName>ppt_y</p:attrName>
                                        </p:attrNameLst>
                                      </p:cBhvr>
                                      <p:tavLst>
                                        <p:tav tm="0">
                                          <p:val>
                                            <p:strVal val="#ppt_y+0.31"/>
                                          </p:val>
                                        </p:tav>
                                        <p:tav tm="100000">
                                          <p:val>
                                            <p:strVal val="#ppt_y+0.31"/>
                                          </p:val>
                                        </p:tav>
                                      </p:tavLst>
                                    </p:anim>
                                    <p:anim calcmode="lin" valueType="num">
                                      <p:cBhvr>
                                        <p:cTn id="28" dur="600" decel="50000" fill="hold">
                                          <p:stCondLst>
                                            <p:cond delay="400"/>
                                          </p:stCondLst>
                                        </p:cTn>
                                        <p:tgtEl>
                                          <p:spTgt spid="27651">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9" dur="600" decel="50000" fill="hold">
                                          <p:stCondLst>
                                            <p:cond delay="400"/>
                                          </p:stCondLst>
                                        </p:cTn>
                                        <p:tgtEl>
                                          <p:spTgt spid="27651">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3" presetClass="entr" presetSubtype="0" fill="hold" grpId="0" nodeType="clickEffect">
                                  <p:stCondLst>
                                    <p:cond delay="0"/>
                                  </p:stCondLst>
                                  <p:childTnLst>
                                    <p:set>
                                      <p:cBhvr>
                                        <p:cTn id="33" dur="1" fill="hold">
                                          <p:stCondLst>
                                            <p:cond delay="0"/>
                                          </p:stCondLst>
                                        </p:cTn>
                                        <p:tgtEl>
                                          <p:spTgt spid="27651">
                                            <p:txEl>
                                              <p:pRg st="3" end="3"/>
                                            </p:txEl>
                                          </p:spTgt>
                                        </p:tgtEl>
                                        <p:attrNameLst>
                                          <p:attrName>style.visibility</p:attrName>
                                        </p:attrNameLst>
                                      </p:cBhvr>
                                      <p:to>
                                        <p:strVal val="visible"/>
                                      </p:to>
                                    </p:set>
                                    <p:animEffect transition="in" filter="fade">
                                      <p:cBhvr>
                                        <p:cTn id="34" dur="100"/>
                                        <p:tgtEl>
                                          <p:spTgt spid="27651">
                                            <p:txEl>
                                              <p:pRg st="3" end="3"/>
                                            </p:txEl>
                                          </p:spTgt>
                                        </p:tgtEl>
                                      </p:cBhvr>
                                    </p:animEffect>
                                    <p:anim calcmode="lin" valueType="num">
                                      <p:cBhvr>
                                        <p:cTn id="35" dur="400" fill="hold"/>
                                        <p:tgtEl>
                                          <p:spTgt spid="27651">
                                            <p:txEl>
                                              <p:pRg st="3" end="3"/>
                                            </p:txEl>
                                          </p:spTgt>
                                        </p:tgtEl>
                                        <p:attrNameLst>
                                          <p:attrName>ppt_x</p:attrName>
                                        </p:attrNameLst>
                                      </p:cBhvr>
                                      <p:tavLst>
                                        <p:tav tm="0">
                                          <p:val>
                                            <p:strVal val="#ppt_x"/>
                                          </p:val>
                                        </p:tav>
                                        <p:tav tm="100000">
                                          <p:val>
                                            <p:strVal val="#ppt_x"/>
                                          </p:val>
                                        </p:tav>
                                      </p:tavLst>
                                    </p:anim>
                                    <p:anim calcmode="lin" valueType="num">
                                      <p:cBhvr>
                                        <p:cTn id="36" dur="400" fill="hold"/>
                                        <p:tgtEl>
                                          <p:spTgt spid="27651">
                                            <p:txEl>
                                              <p:pRg st="3" end="3"/>
                                            </p:txEl>
                                          </p:spTgt>
                                        </p:tgtEl>
                                        <p:attrNameLst>
                                          <p:attrName>ppt_y</p:attrName>
                                        </p:attrNameLst>
                                      </p:cBhvr>
                                      <p:tavLst>
                                        <p:tav tm="0">
                                          <p:val>
                                            <p:strVal val="#ppt_y+0.31"/>
                                          </p:val>
                                        </p:tav>
                                        <p:tav tm="100000">
                                          <p:val>
                                            <p:strVal val="#ppt_y+0.31"/>
                                          </p:val>
                                        </p:tav>
                                      </p:tavLst>
                                    </p:anim>
                                    <p:anim calcmode="lin" valueType="num">
                                      <p:cBhvr>
                                        <p:cTn id="37" dur="600" decel="50000" fill="hold">
                                          <p:stCondLst>
                                            <p:cond delay="400"/>
                                          </p:stCondLst>
                                        </p:cTn>
                                        <p:tgtEl>
                                          <p:spTgt spid="27651">
                                            <p:txEl>
                                              <p:pRg st="3" end="3"/>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8" dur="600" decel="50000" fill="hold">
                                          <p:stCondLst>
                                            <p:cond delay="400"/>
                                          </p:stCondLst>
                                        </p:cTn>
                                        <p:tgtEl>
                                          <p:spTgt spid="27651">
                                            <p:txEl>
                                              <p:pRg st="3" end="3"/>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p:cNvSpPr>
            <a:spLocks noGrp="1" noChangeArrowheads="1"/>
          </p:cNvSpPr>
          <p:nvPr>
            <p:ph type="title"/>
          </p:nvPr>
        </p:nvSpPr>
        <p:spPr/>
        <p:txBody>
          <a:bodyPr/>
          <a:lstStyle/>
          <a:p>
            <a:pPr eaLnBrk="1" hangingPunct="1"/>
            <a:r>
              <a:rPr lang="tr-TR" sz="3200" b="0" smtClean="0"/>
              <a:t>ÖNLİSANS PROGRAMLARI</a:t>
            </a:r>
            <a:r>
              <a:rPr lang="tr-TR" sz="3200" smtClean="0"/>
              <a:t> </a:t>
            </a:r>
          </a:p>
        </p:txBody>
      </p:sp>
      <p:sp>
        <p:nvSpPr>
          <p:cNvPr id="12291" name="Rectangle 3"/>
          <p:cNvSpPr>
            <a:spLocks noGrp="1" noChangeArrowheads="1"/>
          </p:cNvSpPr>
          <p:nvPr>
            <p:ph type="body" idx="1"/>
          </p:nvPr>
        </p:nvSpPr>
        <p:spPr/>
        <p:txBody>
          <a:bodyPr/>
          <a:lstStyle/>
          <a:p>
            <a:pPr eaLnBrk="1" hangingPunct="1">
              <a:lnSpc>
                <a:spcPct val="80000"/>
              </a:lnSpc>
            </a:pPr>
            <a:r>
              <a:rPr lang="tr-TR" sz="1200" b="1" smtClean="0"/>
              <a:t>DİYALİZ</a:t>
            </a:r>
          </a:p>
          <a:p>
            <a:pPr eaLnBrk="1" hangingPunct="1">
              <a:lnSpc>
                <a:spcPct val="80000"/>
              </a:lnSpc>
            </a:pPr>
            <a:r>
              <a:rPr lang="tr-TR" sz="1200" b="1" smtClean="0"/>
              <a:t>ELEKTRONÖROFİZYOLOJİ</a:t>
            </a:r>
          </a:p>
          <a:p>
            <a:pPr eaLnBrk="1" hangingPunct="1">
              <a:lnSpc>
                <a:spcPct val="80000"/>
              </a:lnSpc>
            </a:pPr>
            <a:r>
              <a:rPr lang="tr-TR" sz="1200" b="1" smtClean="0"/>
              <a:t>EVDE HASTA BAKIMI</a:t>
            </a:r>
          </a:p>
          <a:p>
            <a:pPr eaLnBrk="1" hangingPunct="1">
              <a:lnSpc>
                <a:spcPct val="80000"/>
              </a:lnSpc>
            </a:pPr>
            <a:r>
              <a:rPr lang="tr-TR" sz="1200" b="1" smtClean="0"/>
              <a:t>FİZYOTERAPİ</a:t>
            </a:r>
          </a:p>
          <a:p>
            <a:pPr eaLnBrk="1" hangingPunct="1">
              <a:lnSpc>
                <a:spcPct val="80000"/>
              </a:lnSpc>
            </a:pPr>
            <a:r>
              <a:rPr lang="tr-TR" sz="1200" b="1" smtClean="0"/>
              <a:t>İLK VE ACİL YARDIM</a:t>
            </a:r>
          </a:p>
          <a:p>
            <a:pPr eaLnBrk="1" hangingPunct="1">
              <a:lnSpc>
                <a:spcPct val="80000"/>
              </a:lnSpc>
            </a:pPr>
            <a:r>
              <a:rPr lang="tr-TR" sz="1200" b="1" smtClean="0"/>
              <a:t>İŞ VE UĞRAŞI TERAPİSİ</a:t>
            </a:r>
          </a:p>
          <a:p>
            <a:pPr eaLnBrk="1" hangingPunct="1">
              <a:lnSpc>
                <a:spcPct val="80000"/>
              </a:lnSpc>
            </a:pPr>
            <a:r>
              <a:rPr lang="tr-TR" sz="1200" b="1" smtClean="0"/>
              <a:t>LABORANT VE VETERİNER SAĞLIK</a:t>
            </a:r>
          </a:p>
          <a:p>
            <a:pPr eaLnBrk="1" hangingPunct="1">
              <a:lnSpc>
                <a:spcPct val="80000"/>
              </a:lnSpc>
            </a:pPr>
            <a:r>
              <a:rPr lang="tr-TR" sz="1200" b="1" smtClean="0"/>
              <a:t>LABORATUVAR TEKNOLOJİSİ</a:t>
            </a:r>
          </a:p>
          <a:p>
            <a:pPr eaLnBrk="1" hangingPunct="1">
              <a:lnSpc>
                <a:spcPct val="80000"/>
              </a:lnSpc>
            </a:pPr>
            <a:r>
              <a:rPr lang="tr-TR" sz="1200" b="1" smtClean="0"/>
              <a:t>PATOLOJİ LABORATUVAR TEKNİKLERİ</a:t>
            </a:r>
          </a:p>
          <a:p>
            <a:pPr eaLnBrk="1" hangingPunct="1">
              <a:lnSpc>
                <a:spcPct val="80000"/>
              </a:lnSpc>
            </a:pPr>
            <a:r>
              <a:rPr lang="tr-TR" sz="1200" b="1" smtClean="0"/>
              <a:t>PERFÜZYON TEKNİKLERİ</a:t>
            </a:r>
          </a:p>
          <a:p>
            <a:pPr eaLnBrk="1" hangingPunct="1">
              <a:lnSpc>
                <a:spcPct val="80000"/>
              </a:lnSpc>
            </a:pPr>
            <a:r>
              <a:rPr lang="tr-TR" sz="1200" b="1" smtClean="0"/>
              <a:t>SAĞLIK KURUMLARI İŞLETMECİLİĞİ</a:t>
            </a:r>
          </a:p>
          <a:p>
            <a:pPr eaLnBrk="1" hangingPunct="1">
              <a:lnSpc>
                <a:spcPct val="80000"/>
              </a:lnSpc>
            </a:pPr>
            <a:r>
              <a:rPr lang="tr-TR" sz="1200" b="1" smtClean="0"/>
              <a:t>TIBBİ LABORATUVAR TEKNİKLERİ</a:t>
            </a:r>
          </a:p>
          <a:p>
            <a:pPr eaLnBrk="1" hangingPunct="1">
              <a:lnSpc>
                <a:spcPct val="80000"/>
              </a:lnSpc>
            </a:pPr>
            <a:r>
              <a:rPr lang="tr-TR" sz="1200" b="1" smtClean="0"/>
              <a:t>TIBBİ TANITIM VE PAZARLAMA</a:t>
            </a:r>
          </a:p>
          <a:p>
            <a:pPr eaLnBrk="1" hangingPunct="1">
              <a:lnSpc>
                <a:spcPct val="80000"/>
              </a:lnSpc>
            </a:pPr>
            <a:r>
              <a:rPr lang="tr-TR" sz="1200" b="1" smtClean="0"/>
              <a:t>YAŞLI BAKIMI</a:t>
            </a:r>
          </a:p>
          <a:p>
            <a:pPr eaLnBrk="1" hangingPunct="1">
              <a:lnSpc>
                <a:spcPct val="80000"/>
              </a:lnSpc>
            </a:pPr>
            <a:r>
              <a:rPr lang="tr-TR" sz="1200" b="1" smtClean="0"/>
              <a:t>AMELİYATHANE HİZMETLERİ</a:t>
            </a:r>
          </a:p>
          <a:p>
            <a:pPr eaLnBrk="1" hangingPunct="1">
              <a:lnSpc>
                <a:spcPct val="80000"/>
              </a:lnSpc>
            </a:pPr>
            <a:r>
              <a:rPr lang="tr-TR" sz="1200" b="1" smtClean="0"/>
              <a:t>İŞ SAĞLIĞI VE GÜVENLİĞİ</a:t>
            </a:r>
          </a:p>
          <a:p>
            <a:pPr eaLnBrk="1" hangingPunct="1">
              <a:lnSpc>
                <a:spcPct val="80000"/>
              </a:lnSpc>
            </a:pPr>
            <a:r>
              <a:rPr lang="tr-TR" sz="1200" b="1" smtClean="0"/>
              <a:t>İŞÇİ SAĞLIĞI VE İŞ GÜVENLİĞİ</a:t>
            </a:r>
          </a:p>
          <a:p>
            <a:pPr eaLnBrk="1" hangingPunct="1">
              <a:lnSpc>
                <a:spcPct val="80000"/>
              </a:lnSpc>
            </a:pPr>
            <a:r>
              <a:rPr lang="tr-TR" sz="1200" b="1" smtClean="0"/>
              <a:t>SOSYAL HİZMETLER</a:t>
            </a:r>
            <a:br>
              <a:rPr lang="tr-TR" sz="1200" b="1" smtClean="0"/>
            </a:br>
            <a:endParaRPr lang="tr-TR" sz="1200" b="1"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12290"/>
                                        </p:tgtEl>
                                        <p:attrNameLst>
                                          <p:attrName>style.visibility</p:attrName>
                                        </p:attrNameLst>
                                      </p:cBhvr>
                                      <p:to>
                                        <p:strVal val="visible"/>
                                      </p:to>
                                    </p:set>
                                    <p:animEffect transition="in" filter="fade">
                                      <p:cBhvr>
                                        <p:cTn id="7" dur="500"/>
                                        <p:tgtEl>
                                          <p:spTgt spid="12290"/>
                                        </p:tgtEl>
                                      </p:cBhvr>
                                    </p:animEffect>
                                    <p:anim calcmode="lin" valueType="num">
                                      <p:cBhvr>
                                        <p:cTn id="8" dur="500" fill="hold"/>
                                        <p:tgtEl>
                                          <p:spTgt spid="12290"/>
                                        </p:tgtEl>
                                        <p:attrNameLst>
                                          <p:attrName>ppt_x</p:attrName>
                                        </p:attrNameLst>
                                      </p:cBhvr>
                                      <p:tavLst>
                                        <p:tav tm="0">
                                          <p:val>
                                            <p:strVal val="#ppt_x-.1"/>
                                          </p:val>
                                        </p:tav>
                                        <p:tav tm="100000">
                                          <p:val>
                                            <p:strVal val="#ppt_x"/>
                                          </p:val>
                                        </p:tav>
                                      </p:tavLst>
                                    </p:anim>
                                    <p:anim calcmode="lin" valueType="num">
                                      <p:cBhvr>
                                        <p:cTn id="9" dur="500" fill="hold"/>
                                        <p:tgtEl>
                                          <p:spTgt spid="12290"/>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7" presetClass="entr" presetSubtype="4" fill="hold" grpId="0" nodeType="clickEffect">
                                  <p:stCondLst>
                                    <p:cond delay="0"/>
                                  </p:stCondLst>
                                  <p:childTnLst>
                                    <p:set>
                                      <p:cBhvr>
                                        <p:cTn id="13" dur="1" fill="hold">
                                          <p:stCondLst>
                                            <p:cond delay="0"/>
                                          </p:stCondLst>
                                        </p:cTn>
                                        <p:tgtEl>
                                          <p:spTgt spid="12291">
                                            <p:txEl>
                                              <p:pRg st="0" end="0"/>
                                            </p:txEl>
                                          </p:spTgt>
                                        </p:tgtEl>
                                        <p:attrNameLst>
                                          <p:attrName>style.visibility</p:attrName>
                                        </p:attrNameLst>
                                      </p:cBhvr>
                                      <p:to>
                                        <p:strVal val="visible"/>
                                      </p:to>
                                    </p:set>
                                    <p:anim calcmode="lin" valueType="num">
                                      <p:cBhvr additive="base">
                                        <p:cTn id="14" dur="500" fill="hold"/>
                                        <p:tgtEl>
                                          <p:spTgt spid="12291">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122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7" presetClass="entr" presetSubtype="4" fill="hold" grpId="0" nodeType="clickEffect">
                                  <p:stCondLst>
                                    <p:cond delay="0"/>
                                  </p:stCondLst>
                                  <p:childTnLst>
                                    <p:set>
                                      <p:cBhvr>
                                        <p:cTn id="19" dur="1" fill="hold">
                                          <p:stCondLst>
                                            <p:cond delay="0"/>
                                          </p:stCondLst>
                                        </p:cTn>
                                        <p:tgtEl>
                                          <p:spTgt spid="12291">
                                            <p:txEl>
                                              <p:pRg st="1" end="1"/>
                                            </p:txEl>
                                          </p:spTgt>
                                        </p:tgtEl>
                                        <p:attrNameLst>
                                          <p:attrName>style.visibility</p:attrName>
                                        </p:attrNameLst>
                                      </p:cBhvr>
                                      <p:to>
                                        <p:strVal val="visible"/>
                                      </p:to>
                                    </p:set>
                                    <p:anim calcmode="lin" valueType="num">
                                      <p:cBhvr additive="base">
                                        <p:cTn id="20" dur="500" fill="hold"/>
                                        <p:tgtEl>
                                          <p:spTgt spid="12291">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1229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7" presetClass="entr" presetSubtype="4" fill="hold" grpId="0" nodeType="clickEffect">
                                  <p:stCondLst>
                                    <p:cond delay="0"/>
                                  </p:stCondLst>
                                  <p:childTnLst>
                                    <p:set>
                                      <p:cBhvr>
                                        <p:cTn id="25" dur="1" fill="hold">
                                          <p:stCondLst>
                                            <p:cond delay="0"/>
                                          </p:stCondLst>
                                        </p:cTn>
                                        <p:tgtEl>
                                          <p:spTgt spid="12291">
                                            <p:txEl>
                                              <p:pRg st="2" end="2"/>
                                            </p:txEl>
                                          </p:spTgt>
                                        </p:tgtEl>
                                        <p:attrNameLst>
                                          <p:attrName>style.visibility</p:attrName>
                                        </p:attrNameLst>
                                      </p:cBhvr>
                                      <p:to>
                                        <p:strVal val="visible"/>
                                      </p:to>
                                    </p:set>
                                    <p:anim calcmode="lin" valueType="num">
                                      <p:cBhvr additive="base">
                                        <p:cTn id="26" dur="500" fill="hold"/>
                                        <p:tgtEl>
                                          <p:spTgt spid="12291">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1229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7" presetClass="entr" presetSubtype="4" fill="hold" grpId="0" nodeType="clickEffect">
                                  <p:stCondLst>
                                    <p:cond delay="0"/>
                                  </p:stCondLst>
                                  <p:childTnLst>
                                    <p:set>
                                      <p:cBhvr>
                                        <p:cTn id="31" dur="1" fill="hold">
                                          <p:stCondLst>
                                            <p:cond delay="0"/>
                                          </p:stCondLst>
                                        </p:cTn>
                                        <p:tgtEl>
                                          <p:spTgt spid="12291">
                                            <p:txEl>
                                              <p:pRg st="3" end="3"/>
                                            </p:txEl>
                                          </p:spTgt>
                                        </p:tgtEl>
                                        <p:attrNameLst>
                                          <p:attrName>style.visibility</p:attrName>
                                        </p:attrNameLst>
                                      </p:cBhvr>
                                      <p:to>
                                        <p:strVal val="visible"/>
                                      </p:to>
                                    </p:set>
                                    <p:anim calcmode="lin" valueType="num">
                                      <p:cBhvr additive="base">
                                        <p:cTn id="32" dur="500" fill="hold"/>
                                        <p:tgtEl>
                                          <p:spTgt spid="12291">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1229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7" presetClass="entr" presetSubtype="4" fill="hold" grpId="0" nodeType="clickEffect">
                                  <p:stCondLst>
                                    <p:cond delay="0"/>
                                  </p:stCondLst>
                                  <p:childTnLst>
                                    <p:set>
                                      <p:cBhvr>
                                        <p:cTn id="37" dur="1" fill="hold">
                                          <p:stCondLst>
                                            <p:cond delay="0"/>
                                          </p:stCondLst>
                                        </p:cTn>
                                        <p:tgtEl>
                                          <p:spTgt spid="12291">
                                            <p:txEl>
                                              <p:pRg st="4" end="4"/>
                                            </p:txEl>
                                          </p:spTgt>
                                        </p:tgtEl>
                                        <p:attrNameLst>
                                          <p:attrName>style.visibility</p:attrName>
                                        </p:attrNameLst>
                                      </p:cBhvr>
                                      <p:to>
                                        <p:strVal val="visible"/>
                                      </p:to>
                                    </p:set>
                                    <p:anim calcmode="lin" valueType="num">
                                      <p:cBhvr additive="base">
                                        <p:cTn id="38" dur="500" fill="hold"/>
                                        <p:tgtEl>
                                          <p:spTgt spid="12291">
                                            <p:txEl>
                                              <p:pRg st="4" end="4"/>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1229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7" presetClass="entr" presetSubtype="4" fill="hold" grpId="0" nodeType="clickEffect">
                                  <p:stCondLst>
                                    <p:cond delay="0"/>
                                  </p:stCondLst>
                                  <p:childTnLst>
                                    <p:set>
                                      <p:cBhvr>
                                        <p:cTn id="43" dur="1" fill="hold">
                                          <p:stCondLst>
                                            <p:cond delay="0"/>
                                          </p:stCondLst>
                                        </p:cTn>
                                        <p:tgtEl>
                                          <p:spTgt spid="12291">
                                            <p:txEl>
                                              <p:pRg st="5" end="5"/>
                                            </p:txEl>
                                          </p:spTgt>
                                        </p:tgtEl>
                                        <p:attrNameLst>
                                          <p:attrName>style.visibility</p:attrName>
                                        </p:attrNameLst>
                                      </p:cBhvr>
                                      <p:to>
                                        <p:strVal val="visible"/>
                                      </p:to>
                                    </p:set>
                                    <p:anim calcmode="lin" valueType="num">
                                      <p:cBhvr additive="base">
                                        <p:cTn id="44" dur="500" fill="hold"/>
                                        <p:tgtEl>
                                          <p:spTgt spid="12291">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1229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7" presetClass="entr" presetSubtype="4" fill="hold" grpId="0" nodeType="clickEffect">
                                  <p:stCondLst>
                                    <p:cond delay="0"/>
                                  </p:stCondLst>
                                  <p:childTnLst>
                                    <p:set>
                                      <p:cBhvr>
                                        <p:cTn id="49" dur="1" fill="hold">
                                          <p:stCondLst>
                                            <p:cond delay="0"/>
                                          </p:stCondLst>
                                        </p:cTn>
                                        <p:tgtEl>
                                          <p:spTgt spid="12291">
                                            <p:txEl>
                                              <p:pRg st="6" end="6"/>
                                            </p:txEl>
                                          </p:spTgt>
                                        </p:tgtEl>
                                        <p:attrNameLst>
                                          <p:attrName>style.visibility</p:attrName>
                                        </p:attrNameLst>
                                      </p:cBhvr>
                                      <p:to>
                                        <p:strVal val="visible"/>
                                      </p:to>
                                    </p:set>
                                    <p:anim calcmode="lin" valueType="num">
                                      <p:cBhvr additive="base">
                                        <p:cTn id="50" dur="500" fill="hold"/>
                                        <p:tgtEl>
                                          <p:spTgt spid="12291">
                                            <p:txEl>
                                              <p:pRg st="6" end="6"/>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1229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7" presetClass="entr" presetSubtype="4" fill="hold" grpId="0" nodeType="clickEffect">
                                  <p:stCondLst>
                                    <p:cond delay="0"/>
                                  </p:stCondLst>
                                  <p:childTnLst>
                                    <p:set>
                                      <p:cBhvr>
                                        <p:cTn id="55" dur="1" fill="hold">
                                          <p:stCondLst>
                                            <p:cond delay="0"/>
                                          </p:stCondLst>
                                        </p:cTn>
                                        <p:tgtEl>
                                          <p:spTgt spid="12291">
                                            <p:txEl>
                                              <p:pRg st="7" end="7"/>
                                            </p:txEl>
                                          </p:spTgt>
                                        </p:tgtEl>
                                        <p:attrNameLst>
                                          <p:attrName>style.visibility</p:attrName>
                                        </p:attrNameLst>
                                      </p:cBhvr>
                                      <p:to>
                                        <p:strVal val="visible"/>
                                      </p:to>
                                    </p:set>
                                    <p:anim calcmode="lin" valueType="num">
                                      <p:cBhvr additive="base">
                                        <p:cTn id="56" dur="500" fill="hold"/>
                                        <p:tgtEl>
                                          <p:spTgt spid="12291">
                                            <p:txEl>
                                              <p:pRg st="7" end="7"/>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12291">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7" presetClass="entr" presetSubtype="4" fill="hold" grpId="0" nodeType="clickEffect">
                                  <p:stCondLst>
                                    <p:cond delay="0"/>
                                  </p:stCondLst>
                                  <p:childTnLst>
                                    <p:set>
                                      <p:cBhvr>
                                        <p:cTn id="61" dur="1" fill="hold">
                                          <p:stCondLst>
                                            <p:cond delay="0"/>
                                          </p:stCondLst>
                                        </p:cTn>
                                        <p:tgtEl>
                                          <p:spTgt spid="12291">
                                            <p:txEl>
                                              <p:pRg st="8" end="8"/>
                                            </p:txEl>
                                          </p:spTgt>
                                        </p:tgtEl>
                                        <p:attrNameLst>
                                          <p:attrName>style.visibility</p:attrName>
                                        </p:attrNameLst>
                                      </p:cBhvr>
                                      <p:to>
                                        <p:strVal val="visible"/>
                                      </p:to>
                                    </p:set>
                                    <p:anim calcmode="lin" valueType="num">
                                      <p:cBhvr additive="base">
                                        <p:cTn id="62" dur="500" fill="hold"/>
                                        <p:tgtEl>
                                          <p:spTgt spid="12291">
                                            <p:txEl>
                                              <p:pRg st="8" end="8"/>
                                            </p:txEl>
                                          </p:spTgt>
                                        </p:tgtEl>
                                        <p:attrNameLst>
                                          <p:attrName>ppt_x</p:attrName>
                                        </p:attrNameLst>
                                      </p:cBhvr>
                                      <p:tavLst>
                                        <p:tav tm="0">
                                          <p:val>
                                            <p:strVal val="#ppt_x"/>
                                          </p:val>
                                        </p:tav>
                                        <p:tav tm="100000">
                                          <p:val>
                                            <p:strVal val="#ppt_x"/>
                                          </p:val>
                                        </p:tav>
                                      </p:tavLst>
                                    </p:anim>
                                    <p:anim calcmode="lin" valueType="num">
                                      <p:cBhvr additive="base">
                                        <p:cTn id="63" dur="500" fill="hold"/>
                                        <p:tgtEl>
                                          <p:spTgt spid="12291">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7" presetClass="entr" presetSubtype="4" fill="hold" grpId="0" nodeType="clickEffect">
                                  <p:stCondLst>
                                    <p:cond delay="0"/>
                                  </p:stCondLst>
                                  <p:childTnLst>
                                    <p:set>
                                      <p:cBhvr>
                                        <p:cTn id="67" dur="1" fill="hold">
                                          <p:stCondLst>
                                            <p:cond delay="0"/>
                                          </p:stCondLst>
                                        </p:cTn>
                                        <p:tgtEl>
                                          <p:spTgt spid="12291">
                                            <p:txEl>
                                              <p:pRg st="9" end="9"/>
                                            </p:txEl>
                                          </p:spTgt>
                                        </p:tgtEl>
                                        <p:attrNameLst>
                                          <p:attrName>style.visibility</p:attrName>
                                        </p:attrNameLst>
                                      </p:cBhvr>
                                      <p:to>
                                        <p:strVal val="visible"/>
                                      </p:to>
                                    </p:set>
                                    <p:anim calcmode="lin" valueType="num">
                                      <p:cBhvr additive="base">
                                        <p:cTn id="68" dur="500" fill="hold"/>
                                        <p:tgtEl>
                                          <p:spTgt spid="12291">
                                            <p:txEl>
                                              <p:pRg st="9" end="9"/>
                                            </p:txEl>
                                          </p:spTgt>
                                        </p:tgtEl>
                                        <p:attrNameLst>
                                          <p:attrName>ppt_x</p:attrName>
                                        </p:attrNameLst>
                                      </p:cBhvr>
                                      <p:tavLst>
                                        <p:tav tm="0">
                                          <p:val>
                                            <p:strVal val="#ppt_x"/>
                                          </p:val>
                                        </p:tav>
                                        <p:tav tm="100000">
                                          <p:val>
                                            <p:strVal val="#ppt_x"/>
                                          </p:val>
                                        </p:tav>
                                      </p:tavLst>
                                    </p:anim>
                                    <p:anim calcmode="lin" valueType="num">
                                      <p:cBhvr additive="base">
                                        <p:cTn id="69" dur="500" fill="hold"/>
                                        <p:tgtEl>
                                          <p:spTgt spid="12291">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7" presetClass="entr" presetSubtype="4" fill="hold" grpId="0" nodeType="clickEffect">
                                  <p:stCondLst>
                                    <p:cond delay="0"/>
                                  </p:stCondLst>
                                  <p:childTnLst>
                                    <p:set>
                                      <p:cBhvr>
                                        <p:cTn id="73" dur="1" fill="hold">
                                          <p:stCondLst>
                                            <p:cond delay="0"/>
                                          </p:stCondLst>
                                        </p:cTn>
                                        <p:tgtEl>
                                          <p:spTgt spid="12291">
                                            <p:txEl>
                                              <p:pRg st="10" end="10"/>
                                            </p:txEl>
                                          </p:spTgt>
                                        </p:tgtEl>
                                        <p:attrNameLst>
                                          <p:attrName>style.visibility</p:attrName>
                                        </p:attrNameLst>
                                      </p:cBhvr>
                                      <p:to>
                                        <p:strVal val="visible"/>
                                      </p:to>
                                    </p:set>
                                    <p:anim calcmode="lin" valueType="num">
                                      <p:cBhvr additive="base">
                                        <p:cTn id="74" dur="500" fill="hold"/>
                                        <p:tgtEl>
                                          <p:spTgt spid="12291">
                                            <p:txEl>
                                              <p:pRg st="10" end="10"/>
                                            </p:txEl>
                                          </p:spTgt>
                                        </p:tgtEl>
                                        <p:attrNameLst>
                                          <p:attrName>ppt_x</p:attrName>
                                        </p:attrNameLst>
                                      </p:cBhvr>
                                      <p:tavLst>
                                        <p:tav tm="0">
                                          <p:val>
                                            <p:strVal val="#ppt_x"/>
                                          </p:val>
                                        </p:tav>
                                        <p:tav tm="100000">
                                          <p:val>
                                            <p:strVal val="#ppt_x"/>
                                          </p:val>
                                        </p:tav>
                                      </p:tavLst>
                                    </p:anim>
                                    <p:anim calcmode="lin" valueType="num">
                                      <p:cBhvr additive="base">
                                        <p:cTn id="75" dur="500" fill="hold"/>
                                        <p:tgtEl>
                                          <p:spTgt spid="12291">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7" presetClass="entr" presetSubtype="4" fill="hold" grpId="0" nodeType="clickEffect">
                                  <p:stCondLst>
                                    <p:cond delay="0"/>
                                  </p:stCondLst>
                                  <p:childTnLst>
                                    <p:set>
                                      <p:cBhvr>
                                        <p:cTn id="79" dur="1" fill="hold">
                                          <p:stCondLst>
                                            <p:cond delay="0"/>
                                          </p:stCondLst>
                                        </p:cTn>
                                        <p:tgtEl>
                                          <p:spTgt spid="12291">
                                            <p:txEl>
                                              <p:pRg st="11" end="11"/>
                                            </p:txEl>
                                          </p:spTgt>
                                        </p:tgtEl>
                                        <p:attrNameLst>
                                          <p:attrName>style.visibility</p:attrName>
                                        </p:attrNameLst>
                                      </p:cBhvr>
                                      <p:to>
                                        <p:strVal val="visible"/>
                                      </p:to>
                                    </p:set>
                                    <p:anim calcmode="lin" valueType="num">
                                      <p:cBhvr additive="base">
                                        <p:cTn id="80" dur="500" fill="hold"/>
                                        <p:tgtEl>
                                          <p:spTgt spid="12291">
                                            <p:txEl>
                                              <p:pRg st="11" end="11"/>
                                            </p:txEl>
                                          </p:spTgt>
                                        </p:tgtEl>
                                        <p:attrNameLst>
                                          <p:attrName>ppt_x</p:attrName>
                                        </p:attrNameLst>
                                      </p:cBhvr>
                                      <p:tavLst>
                                        <p:tav tm="0">
                                          <p:val>
                                            <p:strVal val="#ppt_x"/>
                                          </p:val>
                                        </p:tav>
                                        <p:tav tm="100000">
                                          <p:val>
                                            <p:strVal val="#ppt_x"/>
                                          </p:val>
                                        </p:tav>
                                      </p:tavLst>
                                    </p:anim>
                                    <p:anim calcmode="lin" valueType="num">
                                      <p:cBhvr additive="base">
                                        <p:cTn id="81" dur="500" fill="hold"/>
                                        <p:tgtEl>
                                          <p:spTgt spid="12291">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7" presetClass="entr" presetSubtype="4" fill="hold" grpId="0" nodeType="clickEffect">
                                  <p:stCondLst>
                                    <p:cond delay="0"/>
                                  </p:stCondLst>
                                  <p:childTnLst>
                                    <p:set>
                                      <p:cBhvr>
                                        <p:cTn id="85" dur="1" fill="hold">
                                          <p:stCondLst>
                                            <p:cond delay="0"/>
                                          </p:stCondLst>
                                        </p:cTn>
                                        <p:tgtEl>
                                          <p:spTgt spid="12291">
                                            <p:txEl>
                                              <p:pRg st="12" end="12"/>
                                            </p:txEl>
                                          </p:spTgt>
                                        </p:tgtEl>
                                        <p:attrNameLst>
                                          <p:attrName>style.visibility</p:attrName>
                                        </p:attrNameLst>
                                      </p:cBhvr>
                                      <p:to>
                                        <p:strVal val="visible"/>
                                      </p:to>
                                    </p:set>
                                    <p:anim calcmode="lin" valueType="num">
                                      <p:cBhvr additive="base">
                                        <p:cTn id="86" dur="500" fill="hold"/>
                                        <p:tgtEl>
                                          <p:spTgt spid="12291">
                                            <p:txEl>
                                              <p:pRg st="12" end="12"/>
                                            </p:txEl>
                                          </p:spTgt>
                                        </p:tgtEl>
                                        <p:attrNameLst>
                                          <p:attrName>ppt_x</p:attrName>
                                        </p:attrNameLst>
                                      </p:cBhvr>
                                      <p:tavLst>
                                        <p:tav tm="0">
                                          <p:val>
                                            <p:strVal val="#ppt_x"/>
                                          </p:val>
                                        </p:tav>
                                        <p:tav tm="100000">
                                          <p:val>
                                            <p:strVal val="#ppt_x"/>
                                          </p:val>
                                        </p:tav>
                                      </p:tavLst>
                                    </p:anim>
                                    <p:anim calcmode="lin" valueType="num">
                                      <p:cBhvr additive="base">
                                        <p:cTn id="87" dur="500" fill="hold"/>
                                        <p:tgtEl>
                                          <p:spTgt spid="12291">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8" fill="hold">
                      <p:stCondLst>
                        <p:cond delay="indefinite"/>
                      </p:stCondLst>
                      <p:childTnLst>
                        <p:par>
                          <p:cTn id="89" fill="hold">
                            <p:stCondLst>
                              <p:cond delay="0"/>
                            </p:stCondLst>
                            <p:childTnLst>
                              <p:par>
                                <p:cTn id="90" presetID="7" presetClass="entr" presetSubtype="4" fill="hold" grpId="0" nodeType="clickEffect">
                                  <p:stCondLst>
                                    <p:cond delay="0"/>
                                  </p:stCondLst>
                                  <p:childTnLst>
                                    <p:set>
                                      <p:cBhvr>
                                        <p:cTn id="91" dur="1" fill="hold">
                                          <p:stCondLst>
                                            <p:cond delay="0"/>
                                          </p:stCondLst>
                                        </p:cTn>
                                        <p:tgtEl>
                                          <p:spTgt spid="12291">
                                            <p:txEl>
                                              <p:pRg st="13" end="13"/>
                                            </p:txEl>
                                          </p:spTgt>
                                        </p:tgtEl>
                                        <p:attrNameLst>
                                          <p:attrName>style.visibility</p:attrName>
                                        </p:attrNameLst>
                                      </p:cBhvr>
                                      <p:to>
                                        <p:strVal val="visible"/>
                                      </p:to>
                                    </p:set>
                                    <p:anim calcmode="lin" valueType="num">
                                      <p:cBhvr additive="base">
                                        <p:cTn id="92" dur="500" fill="hold"/>
                                        <p:tgtEl>
                                          <p:spTgt spid="12291">
                                            <p:txEl>
                                              <p:pRg st="13" end="13"/>
                                            </p:txEl>
                                          </p:spTgt>
                                        </p:tgtEl>
                                        <p:attrNameLst>
                                          <p:attrName>ppt_x</p:attrName>
                                        </p:attrNameLst>
                                      </p:cBhvr>
                                      <p:tavLst>
                                        <p:tav tm="0">
                                          <p:val>
                                            <p:strVal val="#ppt_x"/>
                                          </p:val>
                                        </p:tav>
                                        <p:tav tm="100000">
                                          <p:val>
                                            <p:strVal val="#ppt_x"/>
                                          </p:val>
                                        </p:tav>
                                      </p:tavLst>
                                    </p:anim>
                                    <p:anim calcmode="lin" valueType="num">
                                      <p:cBhvr additive="base">
                                        <p:cTn id="93" dur="500" fill="hold"/>
                                        <p:tgtEl>
                                          <p:spTgt spid="12291">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7" presetClass="entr" presetSubtype="4" fill="hold" grpId="0" nodeType="clickEffect">
                                  <p:stCondLst>
                                    <p:cond delay="0"/>
                                  </p:stCondLst>
                                  <p:childTnLst>
                                    <p:set>
                                      <p:cBhvr>
                                        <p:cTn id="97" dur="1" fill="hold">
                                          <p:stCondLst>
                                            <p:cond delay="0"/>
                                          </p:stCondLst>
                                        </p:cTn>
                                        <p:tgtEl>
                                          <p:spTgt spid="12291">
                                            <p:txEl>
                                              <p:pRg st="14" end="14"/>
                                            </p:txEl>
                                          </p:spTgt>
                                        </p:tgtEl>
                                        <p:attrNameLst>
                                          <p:attrName>style.visibility</p:attrName>
                                        </p:attrNameLst>
                                      </p:cBhvr>
                                      <p:to>
                                        <p:strVal val="visible"/>
                                      </p:to>
                                    </p:set>
                                    <p:anim calcmode="lin" valueType="num">
                                      <p:cBhvr additive="base">
                                        <p:cTn id="98" dur="500" fill="hold"/>
                                        <p:tgtEl>
                                          <p:spTgt spid="12291">
                                            <p:txEl>
                                              <p:pRg st="14" end="14"/>
                                            </p:txEl>
                                          </p:spTgt>
                                        </p:tgtEl>
                                        <p:attrNameLst>
                                          <p:attrName>ppt_x</p:attrName>
                                        </p:attrNameLst>
                                      </p:cBhvr>
                                      <p:tavLst>
                                        <p:tav tm="0">
                                          <p:val>
                                            <p:strVal val="#ppt_x"/>
                                          </p:val>
                                        </p:tav>
                                        <p:tav tm="100000">
                                          <p:val>
                                            <p:strVal val="#ppt_x"/>
                                          </p:val>
                                        </p:tav>
                                      </p:tavLst>
                                    </p:anim>
                                    <p:anim calcmode="lin" valueType="num">
                                      <p:cBhvr additive="base">
                                        <p:cTn id="99" dur="500" fill="hold"/>
                                        <p:tgtEl>
                                          <p:spTgt spid="12291">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100" fill="hold">
                      <p:stCondLst>
                        <p:cond delay="indefinite"/>
                      </p:stCondLst>
                      <p:childTnLst>
                        <p:par>
                          <p:cTn id="101" fill="hold">
                            <p:stCondLst>
                              <p:cond delay="0"/>
                            </p:stCondLst>
                            <p:childTnLst>
                              <p:par>
                                <p:cTn id="102" presetID="7" presetClass="entr" presetSubtype="4" fill="hold" grpId="0" nodeType="clickEffect">
                                  <p:stCondLst>
                                    <p:cond delay="0"/>
                                  </p:stCondLst>
                                  <p:childTnLst>
                                    <p:set>
                                      <p:cBhvr>
                                        <p:cTn id="103" dur="1" fill="hold">
                                          <p:stCondLst>
                                            <p:cond delay="0"/>
                                          </p:stCondLst>
                                        </p:cTn>
                                        <p:tgtEl>
                                          <p:spTgt spid="12291">
                                            <p:txEl>
                                              <p:pRg st="15" end="15"/>
                                            </p:txEl>
                                          </p:spTgt>
                                        </p:tgtEl>
                                        <p:attrNameLst>
                                          <p:attrName>style.visibility</p:attrName>
                                        </p:attrNameLst>
                                      </p:cBhvr>
                                      <p:to>
                                        <p:strVal val="visible"/>
                                      </p:to>
                                    </p:set>
                                    <p:anim calcmode="lin" valueType="num">
                                      <p:cBhvr additive="base">
                                        <p:cTn id="104" dur="500" fill="hold"/>
                                        <p:tgtEl>
                                          <p:spTgt spid="12291">
                                            <p:txEl>
                                              <p:pRg st="15" end="15"/>
                                            </p:txEl>
                                          </p:spTgt>
                                        </p:tgtEl>
                                        <p:attrNameLst>
                                          <p:attrName>ppt_x</p:attrName>
                                        </p:attrNameLst>
                                      </p:cBhvr>
                                      <p:tavLst>
                                        <p:tav tm="0">
                                          <p:val>
                                            <p:strVal val="#ppt_x"/>
                                          </p:val>
                                        </p:tav>
                                        <p:tav tm="100000">
                                          <p:val>
                                            <p:strVal val="#ppt_x"/>
                                          </p:val>
                                        </p:tav>
                                      </p:tavLst>
                                    </p:anim>
                                    <p:anim calcmode="lin" valueType="num">
                                      <p:cBhvr additive="base">
                                        <p:cTn id="105" dur="500" fill="hold"/>
                                        <p:tgtEl>
                                          <p:spTgt spid="12291">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106" fill="hold">
                      <p:stCondLst>
                        <p:cond delay="indefinite"/>
                      </p:stCondLst>
                      <p:childTnLst>
                        <p:par>
                          <p:cTn id="107" fill="hold">
                            <p:stCondLst>
                              <p:cond delay="0"/>
                            </p:stCondLst>
                            <p:childTnLst>
                              <p:par>
                                <p:cTn id="108" presetID="7" presetClass="entr" presetSubtype="4" fill="hold" grpId="0" nodeType="clickEffect">
                                  <p:stCondLst>
                                    <p:cond delay="0"/>
                                  </p:stCondLst>
                                  <p:childTnLst>
                                    <p:set>
                                      <p:cBhvr>
                                        <p:cTn id="109" dur="1" fill="hold">
                                          <p:stCondLst>
                                            <p:cond delay="0"/>
                                          </p:stCondLst>
                                        </p:cTn>
                                        <p:tgtEl>
                                          <p:spTgt spid="12291">
                                            <p:txEl>
                                              <p:pRg st="16" end="16"/>
                                            </p:txEl>
                                          </p:spTgt>
                                        </p:tgtEl>
                                        <p:attrNameLst>
                                          <p:attrName>style.visibility</p:attrName>
                                        </p:attrNameLst>
                                      </p:cBhvr>
                                      <p:to>
                                        <p:strVal val="visible"/>
                                      </p:to>
                                    </p:set>
                                    <p:anim calcmode="lin" valueType="num">
                                      <p:cBhvr additive="base">
                                        <p:cTn id="110" dur="500" fill="hold"/>
                                        <p:tgtEl>
                                          <p:spTgt spid="12291">
                                            <p:txEl>
                                              <p:pRg st="16" end="16"/>
                                            </p:txEl>
                                          </p:spTgt>
                                        </p:tgtEl>
                                        <p:attrNameLst>
                                          <p:attrName>ppt_x</p:attrName>
                                        </p:attrNameLst>
                                      </p:cBhvr>
                                      <p:tavLst>
                                        <p:tav tm="0">
                                          <p:val>
                                            <p:strVal val="#ppt_x"/>
                                          </p:val>
                                        </p:tav>
                                        <p:tav tm="100000">
                                          <p:val>
                                            <p:strVal val="#ppt_x"/>
                                          </p:val>
                                        </p:tav>
                                      </p:tavLst>
                                    </p:anim>
                                    <p:anim calcmode="lin" valueType="num">
                                      <p:cBhvr additive="base">
                                        <p:cTn id="111" dur="500" fill="hold"/>
                                        <p:tgtEl>
                                          <p:spTgt spid="12291">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112" fill="hold">
                      <p:stCondLst>
                        <p:cond delay="indefinite"/>
                      </p:stCondLst>
                      <p:childTnLst>
                        <p:par>
                          <p:cTn id="113" fill="hold">
                            <p:stCondLst>
                              <p:cond delay="0"/>
                            </p:stCondLst>
                            <p:childTnLst>
                              <p:par>
                                <p:cTn id="114" presetID="7" presetClass="entr" presetSubtype="4" fill="hold" grpId="0" nodeType="clickEffect">
                                  <p:stCondLst>
                                    <p:cond delay="0"/>
                                  </p:stCondLst>
                                  <p:childTnLst>
                                    <p:set>
                                      <p:cBhvr>
                                        <p:cTn id="115" dur="1" fill="hold">
                                          <p:stCondLst>
                                            <p:cond delay="0"/>
                                          </p:stCondLst>
                                        </p:cTn>
                                        <p:tgtEl>
                                          <p:spTgt spid="12291">
                                            <p:txEl>
                                              <p:pRg st="17" end="17"/>
                                            </p:txEl>
                                          </p:spTgt>
                                        </p:tgtEl>
                                        <p:attrNameLst>
                                          <p:attrName>style.visibility</p:attrName>
                                        </p:attrNameLst>
                                      </p:cBhvr>
                                      <p:to>
                                        <p:strVal val="visible"/>
                                      </p:to>
                                    </p:set>
                                    <p:anim calcmode="lin" valueType="num">
                                      <p:cBhvr additive="base">
                                        <p:cTn id="116" dur="500" fill="hold"/>
                                        <p:tgtEl>
                                          <p:spTgt spid="12291">
                                            <p:txEl>
                                              <p:pRg st="17" end="17"/>
                                            </p:txEl>
                                          </p:spTgt>
                                        </p:tgtEl>
                                        <p:attrNameLst>
                                          <p:attrName>ppt_x</p:attrName>
                                        </p:attrNameLst>
                                      </p:cBhvr>
                                      <p:tavLst>
                                        <p:tav tm="0">
                                          <p:val>
                                            <p:strVal val="#ppt_x"/>
                                          </p:val>
                                        </p:tav>
                                        <p:tav tm="100000">
                                          <p:val>
                                            <p:strVal val="#ppt_x"/>
                                          </p:val>
                                        </p:tav>
                                      </p:tavLst>
                                    </p:anim>
                                    <p:anim calcmode="lin" valueType="num">
                                      <p:cBhvr additive="base">
                                        <p:cTn id="117" dur="500" fill="hold"/>
                                        <p:tgtEl>
                                          <p:spTgt spid="12291">
                                            <p:txEl>
                                              <p:pRg st="17" end="1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291"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body" idx="1"/>
          </p:nvPr>
        </p:nvSpPr>
        <p:spPr/>
        <p:txBody>
          <a:bodyPr/>
          <a:lstStyle/>
          <a:p>
            <a:pPr eaLnBrk="1" hangingPunct="1">
              <a:lnSpc>
                <a:spcPct val="80000"/>
              </a:lnSpc>
            </a:pPr>
            <a:r>
              <a:rPr lang="tr-TR" sz="2000" b="1" smtClean="0"/>
              <a:t>1. Mezuniyet yılı daha büyük (yeni mezun) adaylara öncelik verilir.</a:t>
            </a:r>
          </a:p>
          <a:p>
            <a:pPr eaLnBrk="1" hangingPunct="1">
              <a:lnSpc>
                <a:spcPct val="80000"/>
              </a:lnSpc>
            </a:pPr>
            <a:r>
              <a:rPr lang="tr-TR" sz="2000" b="1" smtClean="0"/>
              <a:t>2. Aynı yıl mezun olan adaylar arasında öncelik okul türüne göre</a:t>
            </a:r>
            <a:r>
              <a:rPr lang="tr-TR" sz="2000" smtClean="0"/>
              <a:t> 1. Anadolu Teknik Lisesi, 2. Teknik Lise ve Anadolu Meslek Lisesi, 3. Meslek Lisesi ve 4. çok eski yıllarda enstitü adı altında mezun olunan meslek lisesi sırasında verilir.</a:t>
            </a:r>
            <a:endParaRPr lang="tr-TR" sz="2000" b="1" smtClean="0"/>
          </a:p>
          <a:p>
            <a:pPr eaLnBrk="1" hangingPunct="1">
              <a:lnSpc>
                <a:spcPct val="80000"/>
              </a:lnSpc>
            </a:pPr>
            <a:r>
              <a:rPr lang="tr-TR" sz="2000" b="1" smtClean="0"/>
              <a:t>3. Mezuniyet yılı ve okul türü aynı olan adaylardan aynı METEB içinde olanlara öncelik verilir.</a:t>
            </a:r>
          </a:p>
          <a:p>
            <a:pPr eaLnBrk="1" hangingPunct="1">
              <a:lnSpc>
                <a:spcPct val="80000"/>
              </a:lnSpc>
            </a:pPr>
            <a:r>
              <a:rPr lang="tr-TR" sz="2000" b="1" smtClean="0"/>
              <a:t>4. Mezuniyet yılı, okul türü ve METEB içi - METEB dışı bilgileri aynı olan adaylardan OBP’si yüksek olan adaylara öncelik verilir.</a:t>
            </a:r>
          </a:p>
          <a:p>
            <a:pPr eaLnBrk="1" hangingPunct="1">
              <a:lnSpc>
                <a:spcPct val="80000"/>
              </a:lnSpc>
            </a:pPr>
            <a:r>
              <a:rPr lang="tr-TR" sz="2000" b="1" smtClean="0"/>
              <a:t>5. Yukarıda sayılan tüm bilgileri aynı olan adaylardan doğum tarihi büyük (yaşı küçük) olana öncelik verilir.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fade">
                                      <p:cBhvr>
                                        <p:cTn id="7" dur="200"/>
                                        <p:tgtEl>
                                          <p:spTgt spid="29699">
                                            <p:txEl>
                                              <p:pRg st="0" end="0"/>
                                            </p:txEl>
                                          </p:spTgt>
                                        </p:tgtEl>
                                      </p:cBhvr>
                                    </p:animEffect>
                                    <p:anim calcmode="lin" valueType="num">
                                      <p:cBhvr>
                                        <p:cTn id="8" dur="800" fill="hold"/>
                                        <p:tgtEl>
                                          <p:spTgt spid="29699">
                                            <p:txEl>
                                              <p:pRg st="0" end="0"/>
                                            </p:txEl>
                                          </p:spTgt>
                                        </p:tgtEl>
                                        <p:attrNameLst>
                                          <p:attrName>ppt_x</p:attrName>
                                        </p:attrNameLst>
                                      </p:cBhvr>
                                      <p:tavLst>
                                        <p:tav tm="0">
                                          <p:val>
                                            <p:strVal val="#ppt_x"/>
                                          </p:val>
                                        </p:tav>
                                        <p:tav tm="100000">
                                          <p:val>
                                            <p:strVal val="#ppt_x"/>
                                          </p:val>
                                        </p:tav>
                                      </p:tavLst>
                                    </p:anim>
                                    <p:anim calcmode="lin" valueType="num">
                                      <p:cBhvr>
                                        <p:cTn id="9" dur="800" fill="hold"/>
                                        <p:tgtEl>
                                          <p:spTgt spid="29699">
                                            <p:txEl>
                                              <p:pRg st="0" end="0"/>
                                            </p:txEl>
                                          </p:spTgt>
                                        </p:tgtEl>
                                        <p:attrNameLst>
                                          <p:attrName>ppt_y</p:attrName>
                                        </p:attrNameLst>
                                      </p:cBhvr>
                                      <p:tavLst>
                                        <p:tav tm="0">
                                          <p:val>
                                            <p:strVal val="#ppt_y+0.31"/>
                                          </p:val>
                                        </p:tav>
                                        <p:tav tm="100000">
                                          <p:val>
                                            <p:strVal val="#ppt_y+0.31"/>
                                          </p:val>
                                        </p:tav>
                                      </p:tavLst>
                                    </p:anim>
                                    <p:anim calcmode="lin" valueType="num">
                                      <p:cBhvr>
                                        <p:cTn id="10" dur="1200" decel="50000" fill="hold">
                                          <p:stCondLst>
                                            <p:cond delay="800"/>
                                          </p:stCondLst>
                                        </p:cTn>
                                        <p:tgtEl>
                                          <p:spTgt spid="29699">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1200" decel="50000" fill="hold">
                                          <p:stCondLst>
                                            <p:cond delay="800"/>
                                          </p:stCondLst>
                                        </p:cTn>
                                        <p:tgtEl>
                                          <p:spTgt spid="29699">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12" presetID="43" presetClass="entr" presetSubtype="0" fill="hold" nodeType="withEffect">
                                  <p:stCondLst>
                                    <p:cond delay="0"/>
                                  </p:stCondLst>
                                  <p:childTnLst>
                                    <p:set>
                                      <p:cBhvr>
                                        <p:cTn id="13" dur="1" fill="hold">
                                          <p:stCondLst>
                                            <p:cond delay="0"/>
                                          </p:stCondLst>
                                        </p:cTn>
                                        <p:tgtEl>
                                          <p:spTgt spid="29699">
                                            <p:txEl>
                                              <p:pRg st="1" end="1"/>
                                            </p:txEl>
                                          </p:spTgt>
                                        </p:tgtEl>
                                        <p:attrNameLst>
                                          <p:attrName>style.visibility</p:attrName>
                                        </p:attrNameLst>
                                      </p:cBhvr>
                                      <p:to>
                                        <p:strVal val="visible"/>
                                      </p:to>
                                    </p:set>
                                    <p:animEffect transition="in" filter="fade">
                                      <p:cBhvr>
                                        <p:cTn id="14" dur="200"/>
                                        <p:tgtEl>
                                          <p:spTgt spid="29699">
                                            <p:txEl>
                                              <p:pRg st="1" end="1"/>
                                            </p:txEl>
                                          </p:spTgt>
                                        </p:tgtEl>
                                      </p:cBhvr>
                                    </p:animEffect>
                                    <p:anim calcmode="lin" valueType="num">
                                      <p:cBhvr>
                                        <p:cTn id="15" dur="800" fill="hold"/>
                                        <p:tgtEl>
                                          <p:spTgt spid="29699">
                                            <p:txEl>
                                              <p:pRg st="1" end="1"/>
                                            </p:txEl>
                                          </p:spTgt>
                                        </p:tgtEl>
                                        <p:attrNameLst>
                                          <p:attrName>ppt_x</p:attrName>
                                        </p:attrNameLst>
                                      </p:cBhvr>
                                      <p:tavLst>
                                        <p:tav tm="0">
                                          <p:val>
                                            <p:strVal val="#ppt_x"/>
                                          </p:val>
                                        </p:tav>
                                        <p:tav tm="100000">
                                          <p:val>
                                            <p:strVal val="#ppt_x"/>
                                          </p:val>
                                        </p:tav>
                                      </p:tavLst>
                                    </p:anim>
                                    <p:anim calcmode="lin" valueType="num">
                                      <p:cBhvr>
                                        <p:cTn id="16" dur="800" fill="hold"/>
                                        <p:tgtEl>
                                          <p:spTgt spid="29699">
                                            <p:txEl>
                                              <p:pRg st="1" end="1"/>
                                            </p:txEl>
                                          </p:spTgt>
                                        </p:tgtEl>
                                        <p:attrNameLst>
                                          <p:attrName>ppt_y</p:attrName>
                                        </p:attrNameLst>
                                      </p:cBhvr>
                                      <p:tavLst>
                                        <p:tav tm="0">
                                          <p:val>
                                            <p:strVal val="#ppt_y+0.31"/>
                                          </p:val>
                                        </p:tav>
                                        <p:tav tm="100000">
                                          <p:val>
                                            <p:strVal val="#ppt_y+0.31"/>
                                          </p:val>
                                        </p:tav>
                                      </p:tavLst>
                                    </p:anim>
                                    <p:anim calcmode="lin" valueType="num">
                                      <p:cBhvr>
                                        <p:cTn id="17" dur="1200" decel="50000" fill="hold">
                                          <p:stCondLst>
                                            <p:cond delay="800"/>
                                          </p:stCondLst>
                                        </p:cTn>
                                        <p:tgtEl>
                                          <p:spTgt spid="29699">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8" dur="1200" decel="50000" fill="hold">
                                          <p:stCondLst>
                                            <p:cond delay="800"/>
                                          </p:stCondLst>
                                        </p:cTn>
                                        <p:tgtEl>
                                          <p:spTgt spid="29699">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19" presetID="43" presetClass="entr" presetSubtype="0" fill="hold" nodeType="withEffect">
                                  <p:stCondLst>
                                    <p:cond delay="0"/>
                                  </p:stCondLst>
                                  <p:childTnLst>
                                    <p:set>
                                      <p:cBhvr>
                                        <p:cTn id="20" dur="1" fill="hold">
                                          <p:stCondLst>
                                            <p:cond delay="0"/>
                                          </p:stCondLst>
                                        </p:cTn>
                                        <p:tgtEl>
                                          <p:spTgt spid="29699">
                                            <p:txEl>
                                              <p:pRg st="2" end="2"/>
                                            </p:txEl>
                                          </p:spTgt>
                                        </p:tgtEl>
                                        <p:attrNameLst>
                                          <p:attrName>style.visibility</p:attrName>
                                        </p:attrNameLst>
                                      </p:cBhvr>
                                      <p:to>
                                        <p:strVal val="visible"/>
                                      </p:to>
                                    </p:set>
                                    <p:animEffect transition="in" filter="fade">
                                      <p:cBhvr>
                                        <p:cTn id="21" dur="200"/>
                                        <p:tgtEl>
                                          <p:spTgt spid="29699">
                                            <p:txEl>
                                              <p:pRg st="2" end="2"/>
                                            </p:txEl>
                                          </p:spTgt>
                                        </p:tgtEl>
                                      </p:cBhvr>
                                    </p:animEffect>
                                    <p:anim calcmode="lin" valueType="num">
                                      <p:cBhvr>
                                        <p:cTn id="22" dur="800" fill="hold"/>
                                        <p:tgtEl>
                                          <p:spTgt spid="29699">
                                            <p:txEl>
                                              <p:pRg st="2" end="2"/>
                                            </p:txEl>
                                          </p:spTgt>
                                        </p:tgtEl>
                                        <p:attrNameLst>
                                          <p:attrName>ppt_x</p:attrName>
                                        </p:attrNameLst>
                                      </p:cBhvr>
                                      <p:tavLst>
                                        <p:tav tm="0">
                                          <p:val>
                                            <p:strVal val="#ppt_x"/>
                                          </p:val>
                                        </p:tav>
                                        <p:tav tm="100000">
                                          <p:val>
                                            <p:strVal val="#ppt_x"/>
                                          </p:val>
                                        </p:tav>
                                      </p:tavLst>
                                    </p:anim>
                                    <p:anim calcmode="lin" valueType="num">
                                      <p:cBhvr>
                                        <p:cTn id="23" dur="800" fill="hold"/>
                                        <p:tgtEl>
                                          <p:spTgt spid="29699">
                                            <p:txEl>
                                              <p:pRg st="2" end="2"/>
                                            </p:txEl>
                                          </p:spTgt>
                                        </p:tgtEl>
                                        <p:attrNameLst>
                                          <p:attrName>ppt_y</p:attrName>
                                        </p:attrNameLst>
                                      </p:cBhvr>
                                      <p:tavLst>
                                        <p:tav tm="0">
                                          <p:val>
                                            <p:strVal val="#ppt_y+0.31"/>
                                          </p:val>
                                        </p:tav>
                                        <p:tav tm="100000">
                                          <p:val>
                                            <p:strVal val="#ppt_y+0.31"/>
                                          </p:val>
                                        </p:tav>
                                      </p:tavLst>
                                    </p:anim>
                                    <p:anim calcmode="lin" valueType="num">
                                      <p:cBhvr>
                                        <p:cTn id="24" dur="1200" decel="50000" fill="hold">
                                          <p:stCondLst>
                                            <p:cond delay="800"/>
                                          </p:stCondLst>
                                        </p:cTn>
                                        <p:tgtEl>
                                          <p:spTgt spid="29699">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5" dur="1200" decel="50000" fill="hold">
                                          <p:stCondLst>
                                            <p:cond delay="800"/>
                                          </p:stCondLst>
                                        </p:cTn>
                                        <p:tgtEl>
                                          <p:spTgt spid="29699">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26" presetID="43" presetClass="entr" presetSubtype="0" fill="hold" nodeType="withEffect">
                                  <p:stCondLst>
                                    <p:cond delay="0"/>
                                  </p:stCondLst>
                                  <p:childTnLst>
                                    <p:set>
                                      <p:cBhvr>
                                        <p:cTn id="27" dur="1" fill="hold">
                                          <p:stCondLst>
                                            <p:cond delay="0"/>
                                          </p:stCondLst>
                                        </p:cTn>
                                        <p:tgtEl>
                                          <p:spTgt spid="29699">
                                            <p:txEl>
                                              <p:pRg st="3" end="3"/>
                                            </p:txEl>
                                          </p:spTgt>
                                        </p:tgtEl>
                                        <p:attrNameLst>
                                          <p:attrName>style.visibility</p:attrName>
                                        </p:attrNameLst>
                                      </p:cBhvr>
                                      <p:to>
                                        <p:strVal val="visible"/>
                                      </p:to>
                                    </p:set>
                                    <p:animEffect transition="in" filter="fade">
                                      <p:cBhvr>
                                        <p:cTn id="28" dur="200"/>
                                        <p:tgtEl>
                                          <p:spTgt spid="29699">
                                            <p:txEl>
                                              <p:pRg st="3" end="3"/>
                                            </p:txEl>
                                          </p:spTgt>
                                        </p:tgtEl>
                                      </p:cBhvr>
                                    </p:animEffect>
                                    <p:anim calcmode="lin" valueType="num">
                                      <p:cBhvr>
                                        <p:cTn id="29" dur="800" fill="hold"/>
                                        <p:tgtEl>
                                          <p:spTgt spid="29699">
                                            <p:txEl>
                                              <p:pRg st="3" end="3"/>
                                            </p:txEl>
                                          </p:spTgt>
                                        </p:tgtEl>
                                        <p:attrNameLst>
                                          <p:attrName>ppt_x</p:attrName>
                                        </p:attrNameLst>
                                      </p:cBhvr>
                                      <p:tavLst>
                                        <p:tav tm="0">
                                          <p:val>
                                            <p:strVal val="#ppt_x"/>
                                          </p:val>
                                        </p:tav>
                                        <p:tav tm="100000">
                                          <p:val>
                                            <p:strVal val="#ppt_x"/>
                                          </p:val>
                                        </p:tav>
                                      </p:tavLst>
                                    </p:anim>
                                    <p:anim calcmode="lin" valueType="num">
                                      <p:cBhvr>
                                        <p:cTn id="30" dur="800" fill="hold"/>
                                        <p:tgtEl>
                                          <p:spTgt spid="29699">
                                            <p:txEl>
                                              <p:pRg st="3" end="3"/>
                                            </p:txEl>
                                          </p:spTgt>
                                        </p:tgtEl>
                                        <p:attrNameLst>
                                          <p:attrName>ppt_y</p:attrName>
                                        </p:attrNameLst>
                                      </p:cBhvr>
                                      <p:tavLst>
                                        <p:tav tm="0">
                                          <p:val>
                                            <p:strVal val="#ppt_y+0.31"/>
                                          </p:val>
                                        </p:tav>
                                        <p:tav tm="100000">
                                          <p:val>
                                            <p:strVal val="#ppt_y+0.31"/>
                                          </p:val>
                                        </p:tav>
                                      </p:tavLst>
                                    </p:anim>
                                    <p:anim calcmode="lin" valueType="num">
                                      <p:cBhvr>
                                        <p:cTn id="31" dur="1200" decel="50000" fill="hold">
                                          <p:stCondLst>
                                            <p:cond delay="800"/>
                                          </p:stCondLst>
                                        </p:cTn>
                                        <p:tgtEl>
                                          <p:spTgt spid="29699">
                                            <p:txEl>
                                              <p:pRg st="3" end="3"/>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2" dur="1200" decel="50000" fill="hold">
                                          <p:stCondLst>
                                            <p:cond delay="800"/>
                                          </p:stCondLst>
                                        </p:cTn>
                                        <p:tgtEl>
                                          <p:spTgt spid="29699">
                                            <p:txEl>
                                              <p:pRg st="3" end="3"/>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33" presetID="43" presetClass="entr" presetSubtype="0" fill="hold" nodeType="withEffect">
                                  <p:stCondLst>
                                    <p:cond delay="0"/>
                                  </p:stCondLst>
                                  <p:childTnLst>
                                    <p:set>
                                      <p:cBhvr>
                                        <p:cTn id="34" dur="1" fill="hold">
                                          <p:stCondLst>
                                            <p:cond delay="0"/>
                                          </p:stCondLst>
                                        </p:cTn>
                                        <p:tgtEl>
                                          <p:spTgt spid="29699">
                                            <p:txEl>
                                              <p:pRg st="4" end="4"/>
                                            </p:txEl>
                                          </p:spTgt>
                                        </p:tgtEl>
                                        <p:attrNameLst>
                                          <p:attrName>style.visibility</p:attrName>
                                        </p:attrNameLst>
                                      </p:cBhvr>
                                      <p:to>
                                        <p:strVal val="visible"/>
                                      </p:to>
                                    </p:set>
                                    <p:animEffect transition="in" filter="fade">
                                      <p:cBhvr>
                                        <p:cTn id="35" dur="200"/>
                                        <p:tgtEl>
                                          <p:spTgt spid="29699">
                                            <p:txEl>
                                              <p:pRg st="4" end="4"/>
                                            </p:txEl>
                                          </p:spTgt>
                                        </p:tgtEl>
                                      </p:cBhvr>
                                    </p:animEffect>
                                    <p:anim calcmode="lin" valueType="num">
                                      <p:cBhvr>
                                        <p:cTn id="36" dur="800" fill="hold"/>
                                        <p:tgtEl>
                                          <p:spTgt spid="29699">
                                            <p:txEl>
                                              <p:pRg st="4" end="4"/>
                                            </p:txEl>
                                          </p:spTgt>
                                        </p:tgtEl>
                                        <p:attrNameLst>
                                          <p:attrName>ppt_x</p:attrName>
                                        </p:attrNameLst>
                                      </p:cBhvr>
                                      <p:tavLst>
                                        <p:tav tm="0">
                                          <p:val>
                                            <p:strVal val="#ppt_x"/>
                                          </p:val>
                                        </p:tav>
                                        <p:tav tm="100000">
                                          <p:val>
                                            <p:strVal val="#ppt_x"/>
                                          </p:val>
                                        </p:tav>
                                      </p:tavLst>
                                    </p:anim>
                                    <p:anim calcmode="lin" valueType="num">
                                      <p:cBhvr>
                                        <p:cTn id="37" dur="800" fill="hold"/>
                                        <p:tgtEl>
                                          <p:spTgt spid="29699">
                                            <p:txEl>
                                              <p:pRg st="4" end="4"/>
                                            </p:txEl>
                                          </p:spTgt>
                                        </p:tgtEl>
                                        <p:attrNameLst>
                                          <p:attrName>ppt_y</p:attrName>
                                        </p:attrNameLst>
                                      </p:cBhvr>
                                      <p:tavLst>
                                        <p:tav tm="0">
                                          <p:val>
                                            <p:strVal val="#ppt_y+0.31"/>
                                          </p:val>
                                        </p:tav>
                                        <p:tav tm="100000">
                                          <p:val>
                                            <p:strVal val="#ppt_y+0.31"/>
                                          </p:val>
                                        </p:tav>
                                      </p:tavLst>
                                    </p:anim>
                                    <p:anim calcmode="lin" valueType="num">
                                      <p:cBhvr>
                                        <p:cTn id="38" dur="1200" decel="50000" fill="hold">
                                          <p:stCondLst>
                                            <p:cond delay="800"/>
                                          </p:stCondLst>
                                        </p:cTn>
                                        <p:tgtEl>
                                          <p:spTgt spid="29699">
                                            <p:txEl>
                                              <p:pRg st="4" end="4"/>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9" dur="1200" decel="50000" fill="hold">
                                          <p:stCondLst>
                                            <p:cond delay="800"/>
                                          </p:stCondLst>
                                        </p:cTn>
                                        <p:tgtEl>
                                          <p:spTgt spid="29699">
                                            <p:txEl>
                                              <p:pRg st="4" end="4"/>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AutoShape 2"/>
          <p:cNvSpPr>
            <a:spLocks noGrp="1" noChangeArrowheads="1"/>
          </p:cNvSpPr>
          <p:nvPr>
            <p:ph type="title"/>
          </p:nvPr>
        </p:nvSpPr>
        <p:spPr/>
        <p:txBody>
          <a:bodyPr/>
          <a:lstStyle/>
          <a:p>
            <a:pPr eaLnBrk="1" hangingPunct="1"/>
            <a:r>
              <a:rPr lang="tr-TR" sz="2800" b="0" smtClean="0"/>
              <a:t>SORU: Bu alanda okuyabilmem için hangi koşulları taşımam gerekir?</a:t>
            </a:r>
            <a:r>
              <a:rPr lang="tr-TR" smtClean="0"/>
              <a:t> </a:t>
            </a:r>
          </a:p>
        </p:txBody>
      </p:sp>
      <p:sp>
        <p:nvSpPr>
          <p:cNvPr id="40963" name="Rectangle 3"/>
          <p:cNvSpPr>
            <a:spLocks noGrp="1" noChangeArrowheads="1"/>
          </p:cNvSpPr>
          <p:nvPr>
            <p:ph type="body" idx="1"/>
          </p:nvPr>
        </p:nvSpPr>
        <p:spPr/>
        <p:txBody>
          <a:bodyPr/>
          <a:lstStyle/>
          <a:p>
            <a:pPr eaLnBrk="1" hangingPunct="1">
              <a:lnSpc>
                <a:spcPct val="90000"/>
              </a:lnSpc>
              <a:buFont typeface="Wingdings" pitchFamily="2" charset="2"/>
              <a:buNone/>
            </a:pPr>
            <a:r>
              <a:rPr lang="tr-TR" sz="2000" b="1" smtClean="0"/>
              <a:t>CEVAP	:</a:t>
            </a:r>
            <a:r>
              <a:rPr lang="tr-TR" sz="2000" smtClean="0"/>
              <a:t>  </a:t>
            </a:r>
          </a:p>
          <a:p>
            <a:pPr eaLnBrk="1" hangingPunct="1">
              <a:lnSpc>
                <a:spcPct val="90000"/>
              </a:lnSpc>
            </a:pPr>
            <a:r>
              <a:rPr lang="tr-TR" sz="2000" smtClean="0"/>
              <a:t>Mesleğini ve insanları seven, </a:t>
            </a:r>
          </a:p>
          <a:p>
            <a:pPr eaLnBrk="1" hangingPunct="1">
              <a:lnSpc>
                <a:spcPct val="90000"/>
              </a:lnSpc>
            </a:pPr>
            <a:r>
              <a:rPr lang="tr-TR" sz="2000" smtClean="0"/>
              <a:t>Merhamet duygularına sahip,</a:t>
            </a:r>
          </a:p>
          <a:p>
            <a:pPr eaLnBrk="1" hangingPunct="1">
              <a:lnSpc>
                <a:spcPct val="90000"/>
              </a:lnSpc>
            </a:pPr>
            <a:r>
              <a:rPr lang="tr-TR" sz="2000" smtClean="0"/>
              <a:t>Vicdani ve insani duyguları güçlü,</a:t>
            </a:r>
          </a:p>
          <a:p>
            <a:pPr eaLnBrk="1" hangingPunct="1">
              <a:lnSpc>
                <a:spcPct val="90000"/>
              </a:lnSpc>
            </a:pPr>
            <a:r>
              <a:rPr lang="tr-TR" sz="2000" smtClean="0"/>
              <a:t>Hoşgörülü, dikkatli ve araştırıcı,</a:t>
            </a:r>
          </a:p>
          <a:p>
            <a:pPr eaLnBrk="1" hangingPunct="1">
              <a:lnSpc>
                <a:spcPct val="90000"/>
              </a:lnSpc>
            </a:pPr>
            <a:r>
              <a:rPr lang="tr-TR" sz="2000" smtClean="0"/>
              <a:t>Mesleği alanındaki gelişmeleri, güncel ve bilimsel yayınları takip eden,</a:t>
            </a:r>
          </a:p>
          <a:p>
            <a:pPr eaLnBrk="1" hangingPunct="1">
              <a:lnSpc>
                <a:spcPct val="90000"/>
              </a:lnSpc>
            </a:pPr>
            <a:r>
              <a:rPr lang="tr-TR" sz="2000" smtClean="0"/>
              <a:t>Sağlık alanında çalışmaya istekli ve hevesli,</a:t>
            </a:r>
          </a:p>
          <a:p>
            <a:pPr eaLnBrk="1" hangingPunct="1">
              <a:lnSpc>
                <a:spcPct val="90000"/>
              </a:lnSpc>
            </a:pPr>
            <a:r>
              <a:rPr lang="tr-TR" sz="2000" smtClean="0"/>
              <a:t>Esnek çalışma saatlerine uyum sağlayabilecek</a:t>
            </a:r>
          </a:p>
          <a:p>
            <a:pPr eaLnBrk="1" hangingPunct="1">
              <a:lnSpc>
                <a:spcPct val="90000"/>
              </a:lnSpc>
            </a:pPr>
            <a:r>
              <a:rPr lang="tr-TR" sz="2000" smtClean="0"/>
              <a:t>Başkalarını anlayabilen ve onlara yardım etmekten hoşlanan,</a:t>
            </a:r>
          </a:p>
          <a:p>
            <a:pPr eaLnBrk="1" hangingPunct="1">
              <a:lnSpc>
                <a:spcPct val="90000"/>
              </a:lnSpc>
            </a:pPr>
            <a:r>
              <a:rPr lang="tr-TR" sz="2000" smtClean="0"/>
              <a:t>Sabırlı, sevecen, dikkatli ve sorumluluk sahibi olmalıdır.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40962"/>
                                        </p:tgtEl>
                                        <p:attrNameLst>
                                          <p:attrName>style.visibility</p:attrName>
                                        </p:attrNameLst>
                                      </p:cBhvr>
                                      <p:to>
                                        <p:strVal val="visible"/>
                                      </p:to>
                                    </p:set>
                                    <p:anim calcmode="lin" valueType="num">
                                      <p:cBhvr additive="base">
                                        <p:cTn id="7" dur="500" fill="hold"/>
                                        <p:tgtEl>
                                          <p:spTgt spid="40962"/>
                                        </p:tgtEl>
                                        <p:attrNameLst>
                                          <p:attrName>ppt_x</p:attrName>
                                        </p:attrNameLst>
                                      </p:cBhvr>
                                      <p:tavLst>
                                        <p:tav tm="0">
                                          <p:val>
                                            <p:strVal val="#ppt_x"/>
                                          </p:val>
                                        </p:tav>
                                        <p:tav tm="100000">
                                          <p:val>
                                            <p:strVal val="#ppt_x"/>
                                          </p:val>
                                        </p:tav>
                                      </p:tavLst>
                                    </p:anim>
                                    <p:anim calcmode="lin" valueType="num">
                                      <p:cBhvr additive="base">
                                        <p:cTn id="8" dur="500" fill="hold"/>
                                        <p:tgtEl>
                                          <p:spTgt spid="4096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0963">
                                            <p:txEl>
                                              <p:pRg st="0" end="0"/>
                                            </p:txEl>
                                          </p:spTgt>
                                        </p:tgtEl>
                                        <p:attrNameLst>
                                          <p:attrName>style.visibility</p:attrName>
                                        </p:attrNameLst>
                                      </p:cBhvr>
                                      <p:to>
                                        <p:strVal val="visible"/>
                                      </p:to>
                                    </p:set>
                                    <p:anim calcmode="lin" valueType="num">
                                      <p:cBhvr additive="base">
                                        <p:cTn id="13" dur="500" fill="hold"/>
                                        <p:tgtEl>
                                          <p:spTgt spid="4096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0963">
                                            <p:txEl>
                                              <p:pRg st="1" end="1"/>
                                            </p:txEl>
                                          </p:spTgt>
                                        </p:tgtEl>
                                        <p:attrNameLst>
                                          <p:attrName>style.visibility</p:attrName>
                                        </p:attrNameLst>
                                      </p:cBhvr>
                                      <p:to>
                                        <p:strVal val="visible"/>
                                      </p:to>
                                    </p:set>
                                    <p:anim calcmode="lin" valueType="num">
                                      <p:cBhvr additive="base">
                                        <p:cTn id="19" dur="500" fill="hold"/>
                                        <p:tgtEl>
                                          <p:spTgt spid="4096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0963">
                                            <p:txEl>
                                              <p:pRg st="2" end="2"/>
                                            </p:txEl>
                                          </p:spTgt>
                                        </p:tgtEl>
                                        <p:attrNameLst>
                                          <p:attrName>style.visibility</p:attrName>
                                        </p:attrNameLst>
                                      </p:cBhvr>
                                      <p:to>
                                        <p:strVal val="visible"/>
                                      </p:to>
                                    </p:set>
                                    <p:anim calcmode="lin" valueType="num">
                                      <p:cBhvr additive="base">
                                        <p:cTn id="25" dur="500" fill="hold"/>
                                        <p:tgtEl>
                                          <p:spTgt spid="4096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096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0963">
                                            <p:txEl>
                                              <p:pRg st="3" end="3"/>
                                            </p:txEl>
                                          </p:spTgt>
                                        </p:tgtEl>
                                        <p:attrNameLst>
                                          <p:attrName>style.visibility</p:attrName>
                                        </p:attrNameLst>
                                      </p:cBhvr>
                                      <p:to>
                                        <p:strVal val="visible"/>
                                      </p:to>
                                    </p:set>
                                    <p:anim calcmode="lin" valueType="num">
                                      <p:cBhvr additive="base">
                                        <p:cTn id="31" dur="500" fill="hold"/>
                                        <p:tgtEl>
                                          <p:spTgt spid="4096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096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0963">
                                            <p:txEl>
                                              <p:pRg st="4" end="4"/>
                                            </p:txEl>
                                          </p:spTgt>
                                        </p:tgtEl>
                                        <p:attrNameLst>
                                          <p:attrName>style.visibility</p:attrName>
                                        </p:attrNameLst>
                                      </p:cBhvr>
                                      <p:to>
                                        <p:strVal val="visible"/>
                                      </p:to>
                                    </p:set>
                                    <p:anim calcmode="lin" valueType="num">
                                      <p:cBhvr additive="base">
                                        <p:cTn id="37" dur="500" fill="hold"/>
                                        <p:tgtEl>
                                          <p:spTgt spid="4096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096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0963">
                                            <p:txEl>
                                              <p:pRg st="5" end="5"/>
                                            </p:txEl>
                                          </p:spTgt>
                                        </p:tgtEl>
                                        <p:attrNameLst>
                                          <p:attrName>style.visibility</p:attrName>
                                        </p:attrNameLst>
                                      </p:cBhvr>
                                      <p:to>
                                        <p:strVal val="visible"/>
                                      </p:to>
                                    </p:set>
                                    <p:anim calcmode="lin" valueType="num">
                                      <p:cBhvr additive="base">
                                        <p:cTn id="43" dur="500" fill="hold"/>
                                        <p:tgtEl>
                                          <p:spTgt spid="4096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096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0963">
                                            <p:txEl>
                                              <p:pRg st="6" end="6"/>
                                            </p:txEl>
                                          </p:spTgt>
                                        </p:tgtEl>
                                        <p:attrNameLst>
                                          <p:attrName>style.visibility</p:attrName>
                                        </p:attrNameLst>
                                      </p:cBhvr>
                                      <p:to>
                                        <p:strVal val="visible"/>
                                      </p:to>
                                    </p:set>
                                    <p:anim calcmode="lin" valueType="num">
                                      <p:cBhvr additive="base">
                                        <p:cTn id="49" dur="500" fill="hold"/>
                                        <p:tgtEl>
                                          <p:spTgt spid="4096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096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40963">
                                            <p:txEl>
                                              <p:pRg st="7" end="7"/>
                                            </p:txEl>
                                          </p:spTgt>
                                        </p:tgtEl>
                                        <p:attrNameLst>
                                          <p:attrName>style.visibility</p:attrName>
                                        </p:attrNameLst>
                                      </p:cBhvr>
                                      <p:to>
                                        <p:strVal val="visible"/>
                                      </p:to>
                                    </p:set>
                                    <p:anim calcmode="lin" valueType="num">
                                      <p:cBhvr additive="base">
                                        <p:cTn id="55" dur="500" fill="hold"/>
                                        <p:tgtEl>
                                          <p:spTgt spid="4096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096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40963">
                                            <p:txEl>
                                              <p:pRg st="8" end="8"/>
                                            </p:txEl>
                                          </p:spTgt>
                                        </p:tgtEl>
                                        <p:attrNameLst>
                                          <p:attrName>style.visibility</p:attrName>
                                        </p:attrNameLst>
                                      </p:cBhvr>
                                      <p:to>
                                        <p:strVal val="visible"/>
                                      </p:to>
                                    </p:set>
                                    <p:anim calcmode="lin" valueType="num">
                                      <p:cBhvr additive="base">
                                        <p:cTn id="61" dur="500" fill="hold"/>
                                        <p:tgtEl>
                                          <p:spTgt spid="4096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096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40963">
                                            <p:txEl>
                                              <p:pRg st="9" end="9"/>
                                            </p:txEl>
                                          </p:spTgt>
                                        </p:tgtEl>
                                        <p:attrNameLst>
                                          <p:attrName>style.visibility</p:attrName>
                                        </p:attrNameLst>
                                      </p:cBhvr>
                                      <p:to>
                                        <p:strVal val="visible"/>
                                      </p:to>
                                    </p:set>
                                    <p:anim calcmode="lin" valueType="num">
                                      <p:cBhvr additive="base">
                                        <p:cTn id="67" dur="500" fill="hold"/>
                                        <p:tgtEl>
                                          <p:spTgt spid="4096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096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p:bldP spid="4096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AutoShape 2"/>
          <p:cNvSpPr>
            <a:spLocks noGrp="1" noChangeArrowheads="1"/>
          </p:cNvSpPr>
          <p:nvPr>
            <p:ph type="title"/>
          </p:nvPr>
        </p:nvSpPr>
        <p:spPr/>
        <p:txBody>
          <a:bodyPr/>
          <a:lstStyle/>
          <a:p>
            <a:pPr eaLnBrk="1" hangingPunct="1"/>
            <a:r>
              <a:rPr lang="tr-TR" sz="2400" b="0" smtClean="0"/>
              <a:t>SORU:Mezun olduktan sonra nerelerde iş bulabilirim?</a:t>
            </a:r>
          </a:p>
        </p:txBody>
      </p:sp>
      <p:sp>
        <p:nvSpPr>
          <p:cNvPr id="41987" name="Rectangle 3"/>
          <p:cNvSpPr>
            <a:spLocks noGrp="1" noChangeArrowheads="1"/>
          </p:cNvSpPr>
          <p:nvPr>
            <p:ph type="body" idx="1"/>
          </p:nvPr>
        </p:nvSpPr>
        <p:spPr/>
        <p:txBody>
          <a:bodyPr/>
          <a:lstStyle/>
          <a:p>
            <a:pPr eaLnBrk="1" hangingPunct="1">
              <a:lnSpc>
                <a:spcPct val="80000"/>
              </a:lnSpc>
              <a:buFont typeface="Wingdings" pitchFamily="2" charset="2"/>
              <a:buNone/>
            </a:pPr>
            <a:r>
              <a:rPr lang="tr-TR" sz="2400" b="1" smtClean="0"/>
              <a:t>CEVAP: </a:t>
            </a:r>
            <a:r>
              <a:rPr lang="tr-TR" sz="2400" b="1" u="sng" smtClean="0"/>
              <a:t>Bu alandan mezun olduğunuzda;</a:t>
            </a:r>
          </a:p>
          <a:p>
            <a:pPr eaLnBrk="1" hangingPunct="1">
              <a:lnSpc>
                <a:spcPct val="80000"/>
              </a:lnSpc>
            </a:pPr>
            <a:r>
              <a:rPr lang="tr-TR" sz="2400" smtClean="0"/>
              <a:t>Huzurevleri</a:t>
            </a:r>
          </a:p>
          <a:p>
            <a:pPr eaLnBrk="1" hangingPunct="1">
              <a:lnSpc>
                <a:spcPct val="80000"/>
              </a:lnSpc>
            </a:pPr>
            <a:r>
              <a:rPr lang="tr-TR" sz="2400" smtClean="0"/>
              <a:t>Bakım Ve Rehabilitasyon Merkezleri </a:t>
            </a:r>
          </a:p>
          <a:p>
            <a:pPr eaLnBrk="1" hangingPunct="1">
              <a:lnSpc>
                <a:spcPct val="80000"/>
              </a:lnSpc>
            </a:pPr>
            <a:r>
              <a:rPr lang="tr-TR" sz="2400" smtClean="0"/>
              <a:t>Sosyal Hizmet Veren Kuruluşlar</a:t>
            </a:r>
          </a:p>
          <a:p>
            <a:pPr eaLnBrk="1" hangingPunct="1">
              <a:lnSpc>
                <a:spcPct val="80000"/>
              </a:lnSpc>
            </a:pPr>
            <a:r>
              <a:rPr lang="tr-TR" sz="2400" smtClean="0"/>
              <a:t>Evde Bakım hizmeti verilen kuruluşlar </a:t>
            </a:r>
          </a:p>
          <a:p>
            <a:pPr eaLnBrk="1" hangingPunct="1">
              <a:lnSpc>
                <a:spcPct val="80000"/>
              </a:lnSpc>
            </a:pPr>
            <a:r>
              <a:rPr lang="tr-TR" sz="2400" smtClean="0"/>
              <a:t>Yaşlı Dinlenme Evleri</a:t>
            </a:r>
          </a:p>
          <a:p>
            <a:pPr eaLnBrk="1" hangingPunct="1">
              <a:lnSpc>
                <a:spcPct val="80000"/>
              </a:lnSpc>
            </a:pPr>
            <a:r>
              <a:rPr lang="tr-TR" sz="2400" smtClean="0"/>
              <a:t>Hastaneler </a:t>
            </a:r>
          </a:p>
          <a:p>
            <a:pPr eaLnBrk="1" hangingPunct="1">
              <a:lnSpc>
                <a:spcPct val="80000"/>
              </a:lnSpc>
            </a:pPr>
            <a:r>
              <a:rPr lang="tr-TR" sz="2400" smtClean="0"/>
              <a:t>Yaşlı Kulüpleri</a:t>
            </a:r>
          </a:p>
          <a:p>
            <a:pPr eaLnBrk="1" hangingPunct="1">
              <a:lnSpc>
                <a:spcPct val="80000"/>
              </a:lnSpc>
            </a:pPr>
            <a:r>
              <a:rPr lang="tr-TR" sz="2400" smtClean="0"/>
              <a:t>Geriatri ve Psikiyatri Kliniklerinde bakım elemanı olarak çalışma seçenekleriniz mevcuttur.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41986"/>
                                        </p:tgtEl>
                                        <p:attrNameLst>
                                          <p:attrName>style.visibility</p:attrName>
                                        </p:attrNameLst>
                                      </p:cBhvr>
                                      <p:to>
                                        <p:strVal val="visible"/>
                                      </p:to>
                                    </p:set>
                                    <p:anim calcmode="lin" valueType="num">
                                      <p:cBhvr additive="base">
                                        <p:cTn id="7" dur="500" fill="hold"/>
                                        <p:tgtEl>
                                          <p:spTgt spid="41986"/>
                                        </p:tgtEl>
                                        <p:attrNameLst>
                                          <p:attrName>ppt_x</p:attrName>
                                        </p:attrNameLst>
                                      </p:cBhvr>
                                      <p:tavLst>
                                        <p:tav tm="0">
                                          <p:val>
                                            <p:strVal val="#ppt_x"/>
                                          </p:val>
                                        </p:tav>
                                        <p:tav tm="100000">
                                          <p:val>
                                            <p:strVal val="#ppt_x"/>
                                          </p:val>
                                        </p:tav>
                                      </p:tavLst>
                                    </p:anim>
                                    <p:anim calcmode="lin" valueType="num">
                                      <p:cBhvr additive="base">
                                        <p:cTn id="8" dur="500" fill="hold"/>
                                        <p:tgtEl>
                                          <p:spTgt spid="4198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41987">
                                            <p:txEl>
                                              <p:pRg st="0" end="0"/>
                                            </p:txEl>
                                          </p:spTgt>
                                        </p:tgtEl>
                                        <p:attrNameLst>
                                          <p:attrName>style.visibility</p:attrName>
                                        </p:attrNameLst>
                                      </p:cBhvr>
                                      <p:to>
                                        <p:strVal val="visible"/>
                                      </p:to>
                                    </p:set>
                                    <p:anim calcmode="lin" valueType="num">
                                      <p:cBhvr additive="base">
                                        <p:cTn id="13" dur="500" fill="hold"/>
                                        <p:tgtEl>
                                          <p:spTgt spid="4198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19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41987">
                                            <p:txEl>
                                              <p:pRg st="1" end="1"/>
                                            </p:txEl>
                                          </p:spTgt>
                                        </p:tgtEl>
                                        <p:attrNameLst>
                                          <p:attrName>style.visibility</p:attrName>
                                        </p:attrNameLst>
                                      </p:cBhvr>
                                      <p:to>
                                        <p:strVal val="visible"/>
                                      </p:to>
                                    </p:set>
                                    <p:anim calcmode="lin" valueType="num">
                                      <p:cBhvr additive="base">
                                        <p:cTn id="19" dur="500" fill="hold"/>
                                        <p:tgtEl>
                                          <p:spTgt spid="4198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198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41987">
                                            <p:txEl>
                                              <p:pRg st="2" end="2"/>
                                            </p:txEl>
                                          </p:spTgt>
                                        </p:tgtEl>
                                        <p:attrNameLst>
                                          <p:attrName>style.visibility</p:attrName>
                                        </p:attrNameLst>
                                      </p:cBhvr>
                                      <p:to>
                                        <p:strVal val="visible"/>
                                      </p:to>
                                    </p:set>
                                    <p:anim calcmode="lin" valueType="num">
                                      <p:cBhvr additive="base">
                                        <p:cTn id="25" dur="500" fill="hold"/>
                                        <p:tgtEl>
                                          <p:spTgt spid="41987">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198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4" fill="hold" grpId="0" nodeType="clickEffect">
                                  <p:stCondLst>
                                    <p:cond delay="0"/>
                                  </p:stCondLst>
                                  <p:childTnLst>
                                    <p:set>
                                      <p:cBhvr>
                                        <p:cTn id="30" dur="1" fill="hold">
                                          <p:stCondLst>
                                            <p:cond delay="0"/>
                                          </p:stCondLst>
                                        </p:cTn>
                                        <p:tgtEl>
                                          <p:spTgt spid="41987">
                                            <p:txEl>
                                              <p:pRg st="3" end="3"/>
                                            </p:txEl>
                                          </p:spTgt>
                                        </p:tgtEl>
                                        <p:attrNameLst>
                                          <p:attrName>style.visibility</p:attrName>
                                        </p:attrNameLst>
                                      </p:cBhvr>
                                      <p:to>
                                        <p:strVal val="visible"/>
                                      </p:to>
                                    </p:set>
                                    <p:anim calcmode="lin" valueType="num">
                                      <p:cBhvr additive="base">
                                        <p:cTn id="31" dur="500" fill="hold"/>
                                        <p:tgtEl>
                                          <p:spTgt spid="41987">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198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7" presetClass="entr" presetSubtype="4" fill="hold" grpId="0" nodeType="clickEffect">
                                  <p:stCondLst>
                                    <p:cond delay="0"/>
                                  </p:stCondLst>
                                  <p:childTnLst>
                                    <p:set>
                                      <p:cBhvr>
                                        <p:cTn id="36" dur="1" fill="hold">
                                          <p:stCondLst>
                                            <p:cond delay="0"/>
                                          </p:stCondLst>
                                        </p:cTn>
                                        <p:tgtEl>
                                          <p:spTgt spid="41987">
                                            <p:txEl>
                                              <p:pRg st="4" end="4"/>
                                            </p:txEl>
                                          </p:spTgt>
                                        </p:tgtEl>
                                        <p:attrNameLst>
                                          <p:attrName>style.visibility</p:attrName>
                                        </p:attrNameLst>
                                      </p:cBhvr>
                                      <p:to>
                                        <p:strVal val="visible"/>
                                      </p:to>
                                    </p:set>
                                    <p:anim calcmode="lin" valueType="num">
                                      <p:cBhvr additive="base">
                                        <p:cTn id="37" dur="500" fill="hold"/>
                                        <p:tgtEl>
                                          <p:spTgt spid="41987">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198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7" presetClass="entr" presetSubtype="4" fill="hold" grpId="0" nodeType="clickEffect">
                                  <p:stCondLst>
                                    <p:cond delay="0"/>
                                  </p:stCondLst>
                                  <p:childTnLst>
                                    <p:set>
                                      <p:cBhvr>
                                        <p:cTn id="42" dur="1" fill="hold">
                                          <p:stCondLst>
                                            <p:cond delay="0"/>
                                          </p:stCondLst>
                                        </p:cTn>
                                        <p:tgtEl>
                                          <p:spTgt spid="41987">
                                            <p:txEl>
                                              <p:pRg st="5" end="5"/>
                                            </p:txEl>
                                          </p:spTgt>
                                        </p:tgtEl>
                                        <p:attrNameLst>
                                          <p:attrName>style.visibility</p:attrName>
                                        </p:attrNameLst>
                                      </p:cBhvr>
                                      <p:to>
                                        <p:strVal val="visible"/>
                                      </p:to>
                                    </p:set>
                                    <p:anim calcmode="lin" valueType="num">
                                      <p:cBhvr additive="base">
                                        <p:cTn id="43" dur="500" fill="hold"/>
                                        <p:tgtEl>
                                          <p:spTgt spid="41987">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198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7" presetClass="entr" presetSubtype="4" fill="hold" grpId="0" nodeType="clickEffect">
                                  <p:stCondLst>
                                    <p:cond delay="0"/>
                                  </p:stCondLst>
                                  <p:childTnLst>
                                    <p:set>
                                      <p:cBhvr>
                                        <p:cTn id="48" dur="1" fill="hold">
                                          <p:stCondLst>
                                            <p:cond delay="0"/>
                                          </p:stCondLst>
                                        </p:cTn>
                                        <p:tgtEl>
                                          <p:spTgt spid="41987">
                                            <p:txEl>
                                              <p:pRg st="6" end="6"/>
                                            </p:txEl>
                                          </p:spTgt>
                                        </p:tgtEl>
                                        <p:attrNameLst>
                                          <p:attrName>style.visibility</p:attrName>
                                        </p:attrNameLst>
                                      </p:cBhvr>
                                      <p:to>
                                        <p:strVal val="visible"/>
                                      </p:to>
                                    </p:set>
                                    <p:anim calcmode="lin" valueType="num">
                                      <p:cBhvr additive="base">
                                        <p:cTn id="49" dur="500" fill="hold"/>
                                        <p:tgtEl>
                                          <p:spTgt spid="41987">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198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7" presetClass="entr" presetSubtype="4" fill="hold" grpId="0" nodeType="clickEffect">
                                  <p:stCondLst>
                                    <p:cond delay="0"/>
                                  </p:stCondLst>
                                  <p:childTnLst>
                                    <p:set>
                                      <p:cBhvr>
                                        <p:cTn id="54" dur="1" fill="hold">
                                          <p:stCondLst>
                                            <p:cond delay="0"/>
                                          </p:stCondLst>
                                        </p:cTn>
                                        <p:tgtEl>
                                          <p:spTgt spid="41987">
                                            <p:txEl>
                                              <p:pRg st="7" end="7"/>
                                            </p:txEl>
                                          </p:spTgt>
                                        </p:tgtEl>
                                        <p:attrNameLst>
                                          <p:attrName>style.visibility</p:attrName>
                                        </p:attrNameLst>
                                      </p:cBhvr>
                                      <p:to>
                                        <p:strVal val="visible"/>
                                      </p:to>
                                    </p:set>
                                    <p:anim calcmode="lin" valueType="num">
                                      <p:cBhvr additive="base">
                                        <p:cTn id="55" dur="500" fill="hold"/>
                                        <p:tgtEl>
                                          <p:spTgt spid="41987">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198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7" presetClass="entr" presetSubtype="4" fill="hold" grpId="0" nodeType="clickEffect">
                                  <p:stCondLst>
                                    <p:cond delay="0"/>
                                  </p:stCondLst>
                                  <p:childTnLst>
                                    <p:set>
                                      <p:cBhvr>
                                        <p:cTn id="60" dur="1" fill="hold">
                                          <p:stCondLst>
                                            <p:cond delay="0"/>
                                          </p:stCondLst>
                                        </p:cTn>
                                        <p:tgtEl>
                                          <p:spTgt spid="41987">
                                            <p:txEl>
                                              <p:pRg st="8" end="8"/>
                                            </p:txEl>
                                          </p:spTgt>
                                        </p:tgtEl>
                                        <p:attrNameLst>
                                          <p:attrName>style.visibility</p:attrName>
                                        </p:attrNameLst>
                                      </p:cBhvr>
                                      <p:to>
                                        <p:strVal val="visible"/>
                                      </p:to>
                                    </p:set>
                                    <p:anim calcmode="lin" valueType="num">
                                      <p:cBhvr additive="base">
                                        <p:cTn id="61" dur="500" fill="hold"/>
                                        <p:tgtEl>
                                          <p:spTgt spid="41987">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1987">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p:bldP spid="41987"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AutoShape 2"/>
          <p:cNvSpPr>
            <a:spLocks noGrp="1" noChangeArrowheads="1"/>
          </p:cNvSpPr>
          <p:nvPr>
            <p:ph type="title"/>
          </p:nvPr>
        </p:nvSpPr>
        <p:spPr/>
        <p:txBody>
          <a:bodyPr/>
          <a:lstStyle/>
          <a:p>
            <a:pPr eaLnBrk="1" hangingPunct="1"/>
            <a:r>
              <a:rPr lang="tr-TR" sz="2000" smtClean="0"/>
              <a:t>SORU: Eğitim süresince hangi kurum ve kuruluşlarla iş birliği yapıyorsunuz?</a:t>
            </a:r>
          </a:p>
        </p:txBody>
      </p:sp>
      <p:sp>
        <p:nvSpPr>
          <p:cNvPr id="47107" name="Rectangle 3"/>
          <p:cNvSpPr>
            <a:spLocks noGrp="1" noChangeArrowheads="1"/>
          </p:cNvSpPr>
          <p:nvPr>
            <p:ph type="body" idx="1"/>
          </p:nvPr>
        </p:nvSpPr>
        <p:spPr/>
        <p:txBody>
          <a:bodyPr/>
          <a:lstStyle/>
          <a:p>
            <a:pPr eaLnBrk="1" hangingPunct="1">
              <a:lnSpc>
                <a:spcPct val="80000"/>
              </a:lnSpc>
              <a:buFont typeface="Wingdings" pitchFamily="2" charset="2"/>
              <a:buNone/>
            </a:pPr>
            <a:r>
              <a:rPr lang="tr-TR" sz="1800" b="1" smtClean="0"/>
              <a:t>CEVAP: </a:t>
            </a:r>
            <a:r>
              <a:rPr lang="tr-TR" sz="1800" smtClean="0"/>
              <a:t>Öğrencilerimize, mesleki bilgi, beceri, tutum ve davranışlarını geliştirmeleri, iş hayatına uyum sağlamaları, gerçek hizmet ortamında yetişmeleri ve kurumda olmayan tıbbi araç-gereci tanımalarını sağlamak amacıyla 12. Sınıfta İşletmelerde Beceri Eğitimi dersi kapsamında haftada 3 gün İşletmelerde Meslek Eğitimi alırlar. </a:t>
            </a:r>
          </a:p>
          <a:p>
            <a:pPr eaLnBrk="1" hangingPunct="1">
              <a:lnSpc>
                <a:spcPct val="80000"/>
              </a:lnSpc>
            </a:pPr>
            <a:r>
              <a:rPr lang="tr-TR" sz="1800" smtClean="0"/>
              <a:t>Bu stajı yapmayan ya da staja devamsızlık yaparak staj saatini doldurmayan öğrencimizin mezun olması söz konusu değildir.</a:t>
            </a:r>
          </a:p>
          <a:p>
            <a:pPr eaLnBrk="1" hangingPunct="1">
              <a:lnSpc>
                <a:spcPct val="80000"/>
              </a:lnSpc>
            </a:pPr>
            <a:r>
              <a:rPr lang="tr-TR" sz="1800" smtClean="0"/>
              <a:t>Öğrencilerimize beceri eğitimi süresince iş yeri tarafından 3308 sayılı yasa gereği asgari ücretin% 15 ya da  %30’u kadar ücret ödenir. Devlet tarafından da sigorta primleri ödenir.(Emeklilik sigorta primi ödenmez)</a:t>
            </a:r>
          </a:p>
          <a:p>
            <a:pPr eaLnBrk="1" hangingPunct="1">
              <a:lnSpc>
                <a:spcPct val="80000"/>
              </a:lnSpc>
            </a:pPr>
            <a:r>
              <a:rPr lang="tr-TR" sz="1800" smtClean="0"/>
              <a:t>Eskişehir’de alanla ilgili olarak Devlet Hastaneleri Özel hastaneler ile Huzurevleri ve Bakımevleri ile işbirliği yapılarak öğrencilerin Beceri Eğitimi yapması sağlanmaktadır.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47106"/>
                                        </p:tgtEl>
                                        <p:attrNameLst>
                                          <p:attrName>style.visibility</p:attrName>
                                        </p:attrNameLst>
                                      </p:cBhvr>
                                      <p:to>
                                        <p:strVal val="visible"/>
                                      </p:to>
                                    </p:set>
                                    <p:anim calcmode="lin" valueType="num">
                                      <p:cBhvr additive="base">
                                        <p:cTn id="7" dur="1000" fill="hold"/>
                                        <p:tgtEl>
                                          <p:spTgt spid="47106"/>
                                        </p:tgtEl>
                                        <p:attrNameLst>
                                          <p:attrName>ppt_x</p:attrName>
                                        </p:attrNameLst>
                                      </p:cBhvr>
                                      <p:tavLst>
                                        <p:tav tm="0">
                                          <p:val>
                                            <p:strVal val="#ppt_x"/>
                                          </p:val>
                                        </p:tav>
                                        <p:tav tm="100000">
                                          <p:val>
                                            <p:strVal val="#ppt_x"/>
                                          </p:val>
                                        </p:tav>
                                      </p:tavLst>
                                    </p:anim>
                                    <p:anim calcmode="lin" valueType="num">
                                      <p:cBhvr additive="base">
                                        <p:cTn id="8" dur="1000" fill="hold"/>
                                        <p:tgtEl>
                                          <p:spTgt spid="4710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47107">
                                            <p:txEl>
                                              <p:pRg st="0" end="0"/>
                                            </p:txEl>
                                          </p:spTgt>
                                        </p:tgtEl>
                                        <p:attrNameLst>
                                          <p:attrName>style.visibility</p:attrName>
                                        </p:attrNameLst>
                                      </p:cBhvr>
                                      <p:to>
                                        <p:strVal val="visible"/>
                                      </p:to>
                                    </p:set>
                                    <p:anim calcmode="lin" valueType="num">
                                      <p:cBhvr additive="base">
                                        <p:cTn id="13" dur="1000" fill="hold"/>
                                        <p:tgtEl>
                                          <p:spTgt spid="47107">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471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47107">
                                            <p:txEl>
                                              <p:pRg st="1" end="1"/>
                                            </p:txEl>
                                          </p:spTgt>
                                        </p:tgtEl>
                                        <p:attrNameLst>
                                          <p:attrName>style.visibility</p:attrName>
                                        </p:attrNameLst>
                                      </p:cBhvr>
                                      <p:to>
                                        <p:strVal val="visible"/>
                                      </p:to>
                                    </p:set>
                                    <p:anim calcmode="lin" valueType="num">
                                      <p:cBhvr additive="base">
                                        <p:cTn id="19" dur="1000" fill="hold"/>
                                        <p:tgtEl>
                                          <p:spTgt spid="47107">
                                            <p:txEl>
                                              <p:pRg st="1" end="1"/>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4710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47107">
                                            <p:txEl>
                                              <p:pRg st="2" end="2"/>
                                            </p:txEl>
                                          </p:spTgt>
                                        </p:tgtEl>
                                        <p:attrNameLst>
                                          <p:attrName>style.visibility</p:attrName>
                                        </p:attrNameLst>
                                      </p:cBhvr>
                                      <p:to>
                                        <p:strVal val="visible"/>
                                      </p:to>
                                    </p:set>
                                    <p:anim calcmode="lin" valueType="num">
                                      <p:cBhvr additive="base">
                                        <p:cTn id="25" dur="1000" fill="hold"/>
                                        <p:tgtEl>
                                          <p:spTgt spid="47107">
                                            <p:txEl>
                                              <p:pRg st="2" end="2"/>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4710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4" fill="hold" grpId="0" nodeType="clickEffect">
                                  <p:stCondLst>
                                    <p:cond delay="0"/>
                                  </p:stCondLst>
                                  <p:childTnLst>
                                    <p:set>
                                      <p:cBhvr>
                                        <p:cTn id="30" dur="1" fill="hold">
                                          <p:stCondLst>
                                            <p:cond delay="0"/>
                                          </p:stCondLst>
                                        </p:cTn>
                                        <p:tgtEl>
                                          <p:spTgt spid="47107">
                                            <p:txEl>
                                              <p:pRg st="3" end="3"/>
                                            </p:txEl>
                                          </p:spTgt>
                                        </p:tgtEl>
                                        <p:attrNameLst>
                                          <p:attrName>style.visibility</p:attrName>
                                        </p:attrNameLst>
                                      </p:cBhvr>
                                      <p:to>
                                        <p:strVal val="visible"/>
                                      </p:to>
                                    </p:set>
                                    <p:anim calcmode="lin" valueType="num">
                                      <p:cBhvr additive="base">
                                        <p:cTn id="31" dur="1000" fill="hold"/>
                                        <p:tgtEl>
                                          <p:spTgt spid="47107">
                                            <p:txEl>
                                              <p:pRg st="3" end="3"/>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4710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p:bldP spid="47107"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AutoShape 6"/>
          <p:cNvSpPr>
            <a:spLocks noGrp="1" noChangeArrowheads="1"/>
          </p:cNvSpPr>
          <p:nvPr>
            <p:ph type="title"/>
          </p:nvPr>
        </p:nvSpPr>
        <p:spPr/>
        <p:txBody>
          <a:bodyPr/>
          <a:lstStyle/>
          <a:p>
            <a:pPr eaLnBrk="1" hangingPunct="1"/>
            <a:r>
              <a:rPr lang="tr-TR" smtClean="0"/>
              <a:t>BÖLÜMLE İLGİLİ FOTOĞRAFLAR</a:t>
            </a:r>
          </a:p>
        </p:txBody>
      </p:sp>
      <p:pic>
        <p:nvPicPr>
          <p:cNvPr id="28675" name="Picture 5" descr="2013-03-06 14"/>
          <p:cNvPicPr>
            <a:picLocks noChangeAspect="1" noChangeArrowheads="1"/>
          </p:cNvPicPr>
          <p:nvPr>
            <p:ph idx="1"/>
          </p:nvPr>
        </p:nvPicPr>
        <p:blipFill>
          <a:blip r:embed="rId2" cstate="print"/>
          <a:srcRect/>
          <a:stretch>
            <a:fillRect/>
          </a:stretch>
        </p:blipFill>
        <p:spPr>
          <a:xfrm>
            <a:off x="914400" y="2362200"/>
            <a:ext cx="7391400" cy="3724275"/>
          </a:xfr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4" descr="Fotoğraf0079"/>
          <p:cNvPicPr>
            <a:picLocks noChangeAspect="1" noChangeArrowheads="1"/>
          </p:cNvPicPr>
          <p:nvPr>
            <p:ph type="body" idx="1"/>
          </p:nvPr>
        </p:nvPicPr>
        <p:blipFill>
          <a:blip r:embed="rId2" cstate="print"/>
          <a:srcRect/>
          <a:stretch>
            <a:fillRect/>
          </a:stretch>
        </p:blipFill>
        <p:spPr>
          <a:xfrm>
            <a:off x="1143000" y="2362200"/>
            <a:ext cx="6172200" cy="4344988"/>
          </a:xfr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4" descr="DSC_0335"/>
          <p:cNvPicPr>
            <a:picLocks noChangeAspect="1" noChangeArrowheads="1"/>
          </p:cNvPicPr>
          <p:nvPr>
            <p:ph type="body" idx="1"/>
          </p:nvPr>
        </p:nvPicPr>
        <p:blipFill>
          <a:blip r:embed="rId2" cstate="print"/>
          <a:srcRect/>
          <a:stretch>
            <a:fillRect/>
          </a:stretch>
        </p:blipFill>
        <p:spPr>
          <a:xfrm>
            <a:off x="838200" y="2362200"/>
            <a:ext cx="3251200" cy="3978275"/>
          </a:xfrm>
          <a:noFill/>
        </p:spPr>
      </p:pic>
      <p:pic>
        <p:nvPicPr>
          <p:cNvPr id="30723" name="Picture 5" descr="101_0783"/>
          <p:cNvPicPr>
            <a:picLocks noChangeAspect="1" noChangeArrowheads="1"/>
          </p:cNvPicPr>
          <p:nvPr/>
        </p:nvPicPr>
        <p:blipFill>
          <a:blip r:embed="rId3" cstate="print"/>
          <a:srcRect/>
          <a:stretch>
            <a:fillRect/>
          </a:stretch>
        </p:blipFill>
        <p:spPr bwMode="auto">
          <a:xfrm>
            <a:off x="4267200" y="2362200"/>
            <a:ext cx="3652838" cy="3978275"/>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p:cNvSpPr>
            <a:spLocks noGrp="1" noChangeArrowheads="1"/>
          </p:cNvSpPr>
          <p:nvPr>
            <p:ph type="title"/>
          </p:nvPr>
        </p:nvSpPr>
        <p:spPr/>
        <p:txBody>
          <a:bodyPr/>
          <a:lstStyle/>
          <a:p>
            <a:pPr eaLnBrk="1" hangingPunct="1"/>
            <a:r>
              <a:rPr lang="tr-TR" smtClean="0"/>
              <a:t>DAL PROGRAMLARI</a:t>
            </a:r>
          </a:p>
        </p:txBody>
      </p:sp>
      <p:sp>
        <p:nvSpPr>
          <p:cNvPr id="6147" name="Rectangle 3"/>
          <p:cNvSpPr>
            <a:spLocks noGrp="1" noChangeArrowheads="1"/>
          </p:cNvSpPr>
          <p:nvPr>
            <p:ph type="body" idx="1"/>
          </p:nvPr>
        </p:nvSpPr>
        <p:spPr/>
        <p:txBody>
          <a:bodyPr/>
          <a:lstStyle/>
          <a:p>
            <a:pPr eaLnBrk="1" hangingPunct="1">
              <a:lnSpc>
                <a:spcPct val="80000"/>
              </a:lnSpc>
              <a:buFont typeface="Wingdings" pitchFamily="2" charset="2"/>
              <a:buNone/>
            </a:pPr>
            <a:r>
              <a:rPr lang="tr-TR" sz="2000" b="1" smtClean="0"/>
              <a:t>1. YAŞLI BAKIMI ELEMANI</a:t>
            </a:r>
            <a:r>
              <a:rPr lang="tr-TR" sz="2000" smtClean="0"/>
              <a:t> </a:t>
            </a:r>
          </a:p>
          <a:p>
            <a:pPr eaLnBrk="1" hangingPunct="1">
              <a:lnSpc>
                <a:spcPct val="80000"/>
              </a:lnSpc>
            </a:pPr>
            <a:r>
              <a:rPr lang="tr-TR" sz="2000" smtClean="0"/>
              <a:t>Yaşlı bakımı elemanının sahip olması gereke iletişim, temel sağlık, vücut mekaniği ve yaşlının bakımı ile ilgili yeterlikleri kazandırmaya yönelik eğitim ve öğretim verilen daldır. </a:t>
            </a:r>
          </a:p>
          <a:p>
            <a:pPr eaLnBrk="1" hangingPunct="1">
              <a:lnSpc>
                <a:spcPct val="80000"/>
              </a:lnSpc>
            </a:pPr>
            <a:r>
              <a:rPr lang="tr-TR" sz="2000" smtClean="0"/>
              <a:t>Bu eğitimi alanlar bilim ve teknolojinin tüm verilerinden yararlanarak, ev ve kurumlarda kendi sorumluluklarının bilinci altında; yaşlı kişilerin bakım ve danışmanlığı, vücut temizliği, sağlık personeli tarafından önerilen ilaçların kullanılması ve tespit edilen nefes, hareket çalışmaları, beslenmeleri, yaşlı kişilerin kişisel ve sosyal sorunlarının çözümünde yardımcı olan, alanıyla ilgili araç ve gereçleri yerinde ve zamanında kullanabilme becerisine sahip nitelikte kişiler olarak mezun olurlar.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blinds(horizontal)">
                                      <p:cBhvr>
                                        <p:cTn id="7" dur="1000"/>
                                        <p:tgtEl>
                                          <p:spTgt spid="6146"/>
                                        </p:tgtEl>
                                      </p:cBhvr>
                                    </p:animEffect>
                                  </p:childTnLst>
                                </p:cTn>
                              </p:par>
                            </p:childTnLst>
                          </p:cTn>
                        </p:par>
                      </p:childTnLst>
                    </p:cTn>
                  </p:par>
                  <p:par>
                    <p:cTn id="8" fill="hold">
                      <p:stCondLst>
                        <p:cond delay="indefinite"/>
                      </p:stCondLst>
                      <p:childTnLst>
                        <p:par>
                          <p:cTn id="9" fill="hold">
                            <p:stCondLst>
                              <p:cond delay="0"/>
                            </p:stCondLst>
                            <p:childTnLst>
                              <p:par>
                                <p:cTn id="10" presetID="17" presetClass="entr" presetSubtype="10" fill="hold" nodeType="clickEffect">
                                  <p:stCondLst>
                                    <p:cond delay="0"/>
                                  </p:stCondLst>
                                  <p:childTnLst>
                                    <p:set>
                                      <p:cBhvr>
                                        <p:cTn id="11" dur="1" fill="hold">
                                          <p:stCondLst>
                                            <p:cond delay="0"/>
                                          </p:stCondLst>
                                        </p:cTn>
                                        <p:tgtEl>
                                          <p:spTgt spid="6147">
                                            <p:txEl>
                                              <p:pRg st="0" end="0"/>
                                            </p:txEl>
                                          </p:spTgt>
                                        </p:tgtEl>
                                        <p:attrNameLst>
                                          <p:attrName>style.visibility</p:attrName>
                                        </p:attrNameLst>
                                      </p:cBhvr>
                                      <p:to>
                                        <p:strVal val="visible"/>
                                      </p:to>
                                    </p:set>
                                    <p:anim calcmode="lin" valueType="num">
                                      <p:cBhvr>
                                        <p:cTn id="12" dur="500" fill="hold"/>
                                        <p:tgtEl>
                                          <p:spTgt spid="6147">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6147">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7" presetClass="entr" presetSubtype="4" fill="hold" nodeType="clickEffect">
                                  <p:stCondLst>
                                    <p:cond delay="0"/>
                                  </p:stCondLst>
                                  <p:childTnLst>
                                    <p:set>
                                      <p:cBhvr>
                                        <p:cTn id="17" dur="1" fill="hold">
                                          <p:stCondLst>
                                            <p:cond delay="0"/>
                                          </p:stCondLst>
                                        </p:cTn>
                                        <p:tgtEl>
                                          <p:spTgt spid="6147">
                                            <p:txEl>
                                              <p:pRg st="1" end="1"/>
                                            </p:txEl>
                                          </p:spTgt>
                                        </p:tgtEl>
                                        <p:attrNameLst>
                                          <p:attrName>style.visibility</p:attrName>
                                        </p:attrNameLst>
                                      </p:cBhvr>
                                      <p:to>
                                        <p:strVal val="visible"/>
                                      </p:to>
                                    </p:set>
                                    <p:anim calcmode="lin" valueType="num">
                                      <p:cBhvr additive="base">
                                        <p:cTn id="18" dur="500" fill="hold"/>
                                        <p:tgtEl>
                                          <p:spTgt spid="6147">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614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7" presetClass="entr" presetSubtype="4" fill="hold" nodeType="clickEffect">
                                  <p:stCondLst>
                                    <p:cond delay="0"/>
                                  </p:stCondLst>
                                  <p:childTnLst>
                                    <p:set>
                                      <p:cBhvr>
                                        <p:cTn id="23" dur="1" fill="hold">
                                          <p:stCondLst>
                                            <p:cond delay="0"/>
                                          </p:stCondLst>
                                        </p:cTn>
                                        <p:tgtEl>
                                          <p:spTgt spid="6147">
                                            <p:txEl>
                                              <p:pRg st="2" end="2"/>
                                            </p:txEl>
                                          </p:spTgt>
                                        </p:tgtEl>
                                        <p:attrNameLst>
                                          <p:attrName>style.visibility</p:attrName>
                                        </p:attrNameLst>
                                      </p:cBhvr>
                                      <p:to>
                                        <p:strVal val="visible"/>
                                      </p:to>
                                    </p:set>
                                    <p:anim calcmode="lin" valueType="num">
                                      <p:cBhvr additive="base">
                                        <p:cTn id="24" dur="500" fill="hold"/>
                                        <p:tgtEl>
                                          <p:spTgt spid="6147">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614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381000" y="1447800"/>
            <a:ext cx="8229600" cy="5715000"/>
          </a:xfrm>
        </p:spPr>
        <p:txBody>
          <a:bodyPr/>
          <a:lstStyle/>
          <a:p>
            <a:pPr eaLnBrk="1" hangingPunct="1">
              <a:lnSpc>
                <a:spcPct val="90000"/>
              </a:lnSpc>
              <a:buFont typeface="Wingdings" pitchFamily="2" charset="2"/>
              <a:buNone/>
            </a:pPr>
            <a:r>
              <a:rPr lang="tr-TR" sz="2400" b="1" smtClean="0"/>
              <a:t>2. HASTA BAKIMI ELEMANI</a:t>
            </a:r>
          </a:p>
          <a:p>
            <a:pPr eaLnBrk="1" hangingPunct="1">
              <a:lnSpc>
                <a:spcPct val="90000"/>
              </a:lnSpc>
              <a:buFont typeface="Wingdings" pitchFamily="2" charset="2"/>
              <a:buNone/>
            </a:pPr>
            <a:endParaRPr lang="tr-TR" sz="2400" b="1" smtClean="0"/>
          </a:p>
          <a:p>
            <a:pPr eaLnBrk="1" hangingPunct="1">
              <a:lnSpc>
                <a:spcPct val="90000"/>
              </a:lnSpc>
              <a:buFont typeface="Wingdings" pitchFamily="2" charset="2"/>
              <a:buNone/>
            </a:pPr>
            <a:r>
              <a:rPr lang="tr-TR" sz="2400" b="1" smtClean="0"/>
              <a:t>   Tanımı: </a:t>
            </a:r>
            <a:r>
              <a:rPr lang="tr-TR" sz="2400" smtClean="0"/>
              <a:t>Hasta bakımı elemanının sahip olması gereken iletişim, temel sağlık ve hasta bakım hizmetleri ile ilgili yeterlikleri kazandırmaya yönelik eğitim ve öğretim verilen daldır.</a:t>
            </a:r>
          </a:p>
          <a:p>
            <a:pPr eaLnBrk="1" hangingPunct="1">
              <a:lnSpc>
                <a:spcPct val="90000"/>
              </a:lnSpc>
              <a:buFont typeface="Wingdings" pitchFamily="2" charset="2"/>
              <a:buNone/>
            </a:pPr>
            <a:r>
              <a:rPr lang="tr-TR" sz="2400" smtClean="0"/>
              <a:t>   Bu eğitimi alanlar bilim ve teknolojinin tüm verilerinden yararlanarak, ev ve kurumlarda kendi sorumluluklarının bilinci altında; hasta kişilerin bakım ve danışmanlığı, vücut temizliği, sağlık personeli tarafından önerilen ilaçların kullanılması ve tespit edilen nefes, hareket çalışmaları, beslenmeleri, hasta kişilerin kişisel ve sosyal sorunlarının çözümünde yardımcı olan, alanıyla ilgili araç ve gereçleri yerinde ve zamanında kullanabilen elemandır.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fade">
                                      <p:cBhvr>
                                        <p:cTn id="7" dur="1000"/>
                                        <p:tgtEl>
                                          <p:spTgt spid="7171">
                                            <p:txEl>
                                              <p:pRg st="0" end="0"/>
                                            </p:txEl>
                                          </p:spTgt>
                                        </p:tgtEl>
                                      </p:cBhvr>
                                    </p:animEffect>
                                    <p:anim calcmode="lin" valueType="num">
                                      <p:cBhvr>
                                        <p:cTn id="8" dur="1000" fill="hold"/>
                                        <p:tgtEl>
                                          <p:spTgt spid="717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17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7" presetClass="entr" presetSubtype="4" fill="hold" nodeType="clickEffect">
                                  <p:stCondLst>
                                    <p:cond delay="0"/>
                                  </p:stCondLst>
                                  <p:childTnLst>
                                    <p:set>
                                      <p:cBhvr>
                                        <p:cTn id="13" dur="1" fill="hold">
                                          <p:stCondLst>
                                            <p:cond delay="0"/>
                                          </p:stCondLst>
                                        </p:cTn>
                                        <p:tgtEl>
                                          <p:spTgt spid="7171">
                                            <p:txEl>
                                              <p:pRg st="2" end="2"/>
                                            </p:txEl>
                                          </p:spTgt>
                                        </p:tgtEl>
                                        <p:attrNameLst>
                                          <p:attrName>style.visibility</p:attrName>
                                        </p:attrNameLst>
                                      </p:cBhvr>
                                      <p:to>
                                        <p:strVal val="visible"/>
                                      </p:to>
                                    </p:set>
                                    <p:anim calcmode="lin" valueType="num">
                                      <p:cBhvr additive="base">
                                        <p:cTn id="14" dur="500" fill="hold"/>
                                        <p:tgtEl>
                                          <p:spTgt spid="7171">
                                            <p:txEl>
                                              <p:pRg st="2" end="2"/>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717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7" presetClass="entr" presetSubtype="4" fill="hold" nodeType="clickEffect">
                                  <p:stCondLst>
                                    <p:cond delay="0"/>
                                  </p:stCondLst>
                                  <p:childTnLst>
                                    <p:set>
                                      <p:cBhvr>
                                        <p:cTn id="19" dur="1" fill="hold">
                                          <p:stCondLst>
                                            <p:cond delay="0"/>
                                          </p:stCondLst>
                                        </p:cTn>
                                        <p:tgtEl>
                                          <p:spTgt spid="7171">
                                            <p:txEl>
                                              <p:pRg st="3" end="3"/>
                                            </p:txEl>
                                          </p:spTgt>
                                        </p:tgtEl>
                                        <p:attrNameLst>
                                          <p:attrName>style.visibility</p:attrName>
                                        </p:attrNameLst>
                                      </p:cBhvr>
                                      <p:to>
                                        <p:strVal val="visible"/>
                                      </p:to>
                                    </p:set>
                                    <p:anim calcmode="lin" valueType="num">
                                      <p:cBhvr additive="base">
                                        <p:cTn id="20" dur="500" fill="hold"/>
                                        <p:tgtEl>
                                          <p:spTgt spid="7171">
                                            <p:txEl>
                                              <p:pRg st="3" end="3"/>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717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00" name="Picture 8" descr="h"/>
          <p:cNvPicPr>
            <a:picLocks noChangeAspect="1" noChangeArrowheads="1"/>
          </p:cNvPicPr>
          <p:nvPr/>
        </p:nvPicPr>
        <p:blipFill>
          <a:blip r:embed="rId2" cstate="print"/>
          <a:srcRect/>
          <a:stretch>
            <a:fillRect/>
          </a:stretch>
        </p:blipFill>
        <p:spPr bwMode="auto">
          <a:xfrm>
            <a:off x="838200" y="2368550"/>
            <a:ext cx="3429000" cy="3956050"/>
          </a:xfrm>
          <a:prstGeom prst="rect">
            <a:avLst/>
          </a:prstGeom>
          <a:noFill/>
          <a:ln w="9525">
            <a:noFill/>
            <a:miter lim="800000"/>
            <a:headEnd/>
            <a:tailEnd/>
          </a:ln>
        </p:spPr>
      </p:pic>
      <p:pic>
        <p:nvPicPr>
          <p:cNvPr id="8204" name="Picture 12" descr="hastaveyaşlı"/>
          <p:cNvPicPr>
            <a:picLocks noChangeAspect="1" noChangeArrowheads="1"/>
          </p:cNvPicPr>
          <p:nvPr/>
        </p:nvPicPr>
        <p:blipFill>
          <a:blip r:embed="rId3" cstate="print"/>
          <a:srcRect/>
          <a:stretch>
            <a:fillRect/>
          </a:stretch>
        </p:blipFill>
        <p:spPr bwMode="auto">
          <a:xfrm>
            <a:off x="4648200" y="2362200"/>
            <a:ext cx="3429000" cy="3886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withEffect">
                                  <p:stCondLst>
                                    <p:cond delay="0"/>
                                  </p:stCondLst>
                                  <p:childTnLst>
                                    <p:set>
                                      <p:cBhvr>
                                        <p:cTn id="6" dur="1" fill="hold">
                                          <p:stCondLst>
                                            <p:cond delay="0"/>
                                          </p:stCondLst>
                                        </p:cTn>
                                        <p:tgtEl>
                                          <p:spTgt spid="8200"/>
                                        </p:tgtEl>
                                        <p:attrNameLst>
                                          <p:attrName>style.visibility</p:attrName>
                                        </p:attrNameLst>
                                      </p:cBhvr>
                                      <p:to>
                                        <p:strVal val="visible"/>
                                      </p:to>
                                    </p:set>
                                    <p:anim calcmode="lin" valueType="num">
                                      <p:cBhvr>
                                        <p:cTn id="7" dur="1000" fill="hold"/>
                                        <p:tgtEl>
                                          <p:spTgt spid="8200"/>
                                        </p:tgtEl>
                                        <p:attrNameLst>
                                          <p:attrName>ppt_w</p:attrName>
                                        </p:attrNameLst>
                                      </p:cBhvr>
                                      <p:tavLst>
                                        <p:tav tm="0">
                                          <p:val>
                                            <p:fltVal val="0"/>
                                          </p:val>
                                        </p:tav>
                                        <p:tav tm="100000">
                                          <p:val>
                                            <p:strVal val="#ppt_w"/>
                                          </p:val>
                                        </p:tav>
                                      </p:tavLst>
                                    </p:anim>
                                    <p:anim calcmode="lin" valueType="num">
                                      <p:cBhvr>
                                        <p:cTn id="8" dur="1000" fill="hold"/>
                                        <p:tgtEl>
                                          <p:spTgt spid="8200"/>
                                        </p:tgtEl>
                                        <p:attrNameLst>
                                          <p:attrName>ppt_h</p:attrName>
                                        </p:attrNameLst>
                                      </p:cBhvr>
                                      <p:tavLst>
                                        <p:tav tm="0">
                                          <p:val>
                                            <p:fltVal val="0"/>
                                          </p:val>
                                        </p:tav>
                                        <p:tav tm="100000">
                                          <p:val>
                                            <p:strVal val="#ppt_h"/>
                                          </p:val>
                                        </p:tav>
                                      </p:tavLst>
                                    </p:anim>
                                    <p:anim calcmode="lin" valueType="num">
                                      <p:cBhvr>
                                        <p:cTn id="9" dur="1000" fill="hold"/>
                                        <p:tgtEl>
                                          <p:spTgt spid="820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8200"/>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30" presetClass="entr" presetSubtype="0" fill="hold" nodeType="afterEffect">
                                  <p:stCondLst>
                                    <p:cond delay="0"/>
                                  </p:stCondLst>
                                  <p:childTnLst>
                                    <p:set>
                                      <p:cBhvr>
                                        <p:cTn id="13" dur="1" fill="hold">
                                          <p:stCondLst>
                                            <p:cond delay="0"/>
                                          </p:stCondLst>
                                        </p:cTn>
                                        <p:tgtEl>
                                          <p:spTgt spid="8204"/>
                                        </p:tgtEl>
                                        <p:attrNameLst>
                                          <p:attrName>style.visibility</p:attrName>
                                        </p:attrNameLst>
                                      </p:cBhvr>
                                      <p:to>
                                        <p:strVal val="visible"/>
                                      </p:to>
                                    </p:set>
                                    <p:animEffect transition="in" filter="fade">
                                      <p:cBhvr>
                                        <p:cTn id="14" dur="800" decel="100000"/>
                                        <p:tgtEl>
                                          <p:spTgt spid="8204"/>
                                        </p:tgtEl>
                                      </p:cBhvr>
                                    </p:animEffect>
                                    <p:anim calcmode="lin" valueType="num">
                                      <p:cBhvr>
                                        <p:cTn id="15" dur="800" decel="100000" fill="hold"/>
                                        <p:tgtEl>
                                          <p:spTgt spid="8204"/>
                                        </p:tgtEl>
                                        <p:attrNameLst>
                                          <p:attrName>style.rotation</p:attrName>
                                        </p:attrNameLst>
                                      </p:cBhvr>
                                      <p:tavLst>
                                        <p:tav tm="0">
                                          <p:val>
                                            <p:fltVal val="-90"/>
                                          </p:val>
                                        </p:tav>
                                        <p:tav tm="100000">
                                          <p:val>
                                            <p:fltVal val="0"/>
                                          </p:val>
                                        </p:tav>
                                      </p:tavLst>
                                    </p:anim>
                                    <p:anim calcmode="lin" valueType="num">
                                      <p:cBhvr>
                                        <p:cTn id="16" dur="800" decel="100000" fill="hold"/>
                                        <p:tgtEl>
                                          <p:spTgt spid="8204"/>
                                        </p:tgtEl>
                                        <p:attrNameLst>
                                          <p:attrName>ppt_x</p:attrName>
                                        </p:attrNameLst>
                                      </p:cBhvr>
                                      <p:tavLst>
                                        <p:tav tm="0">
                                          <p:val>
                                            <p:strVal val="#ppt_x+0.4"/>
                                          </p:val>
                                        </p:tav>
                                        <p:tav tm="100000">
                                          <p:val>
                                            <p:strVal val="#ppt_x-0.05"/>
                                          </p:val>
                                        </p:tav>
                                      </p:tavLst>
                                    </p:anim>
                                    <p:anim calcmode="lin" valueType="num">
                                      <p:cBhvr>
                                        <p:cTn id="17" dur="800" decel="100000" fill="hold"/>
                                        <p:tgtEl>
                                          <p:spTgt spid="8204"/>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8204"/>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820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304800" y="1447800"/>
            <a:ext cx="8229600" cy="6172200"/>
          </a:xfrm>
        </p:spPr>
        <p:txBody>
          <a:bodyPr/>
          <a:lstStyle/>
          <a:p>
            <a:pPr eaLnBrk="1" hangingPunct="1">
              <a:buFont typeface="Wingdings" pitchFamily="2" charset="2"/>
              <a:buNone/>
            </a:pPr>
            <a:r>
              <a:rPr lang="tr-TR" b="1" smtClean="0"/>
              <a:t>3. ENGELLİ BAKIMI ELEMANI:</a:t>
            </a:r>
          </a:p>
          <a:p>
            <a:pPr eaLnBrk="1" hangingPunct="1">
              <a:buFont typeface="Wingdings" pitchFamily="2" charset="2"/>
              <a:buNone/>
            </a:pPr>
            <a:r>
              <a:rPr lang="tr-TR" b="1" smtClean="0"/>
              <a:t>    </a:t>
            </a:r>
          </a:p>
          <a:p>
            <a:pPr eaLnBrk="1" hangingPunct="1">
              <a:buFont typeface="Wingdings" pitchFamily="2" charset="2"/>
              <a:buNone/>
            </a:pPr>
            <a:r>
              <a:rPr lang="tr-TR" b="1" smtClean="0"/>
              <a:t>   </a:t>
            </a:r>
            <a:r>
              <a:rPr lang="tr-TR" sz="2000" b="1" smtClean="0"/>
              <a:t>Tanımı: </a:t>
            </a:r>
            <a:r>
              <a:rPr lang="tr-TR" sz="2000" smtClean="0"/>
              <a:t>Engelli bakımı elemanının sahip olması gereken iletişim, temel sağlık, engelliler ve engelli bakım hizmetleri ile ilgili yeterlikleri kazandırmaya yönelik eğitim ve öğretim verilen daldır. </a:t>
            </a:r>
          </a:p>
          <a:p>
            <a:pPr eaLnBrk="1" hangingPunct="1">
              <a:buFont typeface="Wingdings" pitchFamily="2" charset="2"/>
              <a:buNone/>
            </a:pPr>
            <a:r>
              <a:rPr lang="tr-TR" sz="2000" smtClean="0"/>
              <a:t>     Bilim ve teknolojinin tüm verilerinden yararlanarak, ev ve kurumlarda kendi sorumluluklarının bilinci altında; engelli kişilerin bakım ve danışmanlığı, vücut temizliği, sağlık personeli tarafından önerilen ilaçların kullanılması ve tespit edilen nefes, hareket çalışmaları, beslenmeleri, engelli kişilerin kişisel ve sosyal sorunlarının çözümünde yardımcı olan, alanıyla ilgili araç ve gereçleri yerinde ve zamanında kullanabilme becerisine sahip nitelikte kişiler olarak mezun olurlar.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p:cTn id="7" dur="500" fill="hold"/>
                                        <p:tgtEl>
                                          <p:spTgt spid="1024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024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nodeType="clickEffect">
                                  <p:stCondLst>
                                    <p:cond delay="0"/>
                                  </p:stCondLst>
                                  <p:childTnLst>
                                    <p:set>
                                      <p:cBhvr>
                                        <p:cTn id="12" dur="1" fill="hold">
                                          <p:stCondLst>
                                            <p:cond delay="0"/>
                                          </p:stCondLst>
                                        </p:cTn>
                                        <p:tgtEl>
                                          <p:spTgt spid="10243">
                                            <p:txEl>
                                              <p:pRg st="2" end="2"/>
                                            </p:txEl>
                                          </p:spTgt>
                                        </p:tgtEl>
                                        <p:attrNameLst>
                                          <p:attrName>style.visibility</p:attrName>
                                        </p:attrNameLst>
                                      </p:cBhvr>
                                      <p:to>
                                        <p:strVal val="visible"/>
                                      </p:to>
                                    </p:set>
                                    <p:anim calcmode="lin" valueType="num">
                                      <p:cBhvr additive="base">
                                        <p:cTn id="13" dur="500" fill="hold"/>
                                        <p:tgtEl>
                                          <p:spTgt spid="1024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2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nodeType="click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anim calcmode="lin" valueType="num">
                                      <p:cBhvr additive="base">
                                        <p:cTn id="19" dur="500" fill="hold"/>
                                        <p:tgtEl>
                                          <p:spTgt spid="1024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24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20" name="Picture 8" descr="hastaveyaşlı"/>
          <p:cNvPicPr>
            <a:picLocks noChangeAspect="1" noChangeArrowheads="1"/>
          </p:cNvPicPr>
          <p:nvPr/>
        </p:nvPicPr>
        <p:blipFill>
          <a:blip r:embed="rId2" cstate="print"/>
          <a:srcRect/>
          <a:stretch>
            <a:fillRect/>
          </a:stretch>
        </p:blipFill>
        <p:spPr bwMode="auto">
          <a:xfrm>
            <a:off x="838200" y="2362200"/>
            <a:ext cx="3505200" cy="3976688"/>
          </a:xfrm>
          <a:prstGeom prst="rect">
            <a:avLst/>
          </a:prstGeom>
          <a:noFill/>
          <a:ln w="9525">
            <a:noFill/>
            <a:miter lim="800000"/>
            <a:headEnd/>
            <a:tailEnd/>
          </a:ln>
        </p:spPr>
      </p:pic>
      <p:pic>
        <p:nvPicPr>
          <p:cNvPr id="13322" name="Picture 10" descr="hastaveyaşlı"/>
          <p:cNvPicPr>
            <a:picLocks noChangeAspect="1" noChangeArrowheads="1"/>
          </p:cNvPicPr>
          <p:nvPr/>
        </p:nvPicPr>
        <p:blipFill>
          <a:blip r:embed="rId3" cstate="print"/>
          <a:srcRect/>
          <a:stretch>
            <a:fillRect/>
          </a:stretch>
        </p:blipFill>
        <p:spPr bwMode="auto">
          <a:xfrm>
            <a:off x="4724400" y="2362200"/>
            <a:ext cx="3506788" cy="39782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nodeType="withEffect">
                                  <p:stCondLst>
                                    <p:cond delay="0"/>
                                  </p:stCondLst>
                                  <p:childTnLst>
                                    <p:set>
                                      <p:cBhvr>
                                        <p:cTn id="6" dur="1" fill="hold">
                                          <p:stCondLst>
                                            <p:cond delay="0"/>
                                          </p:stCondLst>
                                        </p:cTn>
                                        <p:tgtEl>
                                          <p:spTgt spid="13320"/>
                                        </p:tgtEl>
                                        <p:attrNameLst>
                                          <p:attrName>style.visibility</p:attrName>
                                        </p:attrNameLst>
                                      </p:cBhvr>
                                      <p:to>
                                        <p:strVal val="visible"/>
                                      </p:to>
                                    </p:set>
                                    <p:anim from="(-#ppt_w/2)" to="(#ppt_x)" calcmode="lin" valueType="num">
                                      <p:cBhvr>
                                        <p:cTn id="7" dur="600" fill="hold">
                                          <p:stCondLst>
                                            <p:cond delay="0"/>
                                          </p:stCondLst>
                                        </p:cTn>
                                        <p:tgtEl>
                                          <p:spTgt spid="13320"/>
                                        </p:tgtEl>
                                        <p:attrNameLst>
                                          <p:attrName>ppt_x</p:attrName>
                                        </p:attrNameLst>
                                      </p:cBhvr>
                                    </p:anim>
                                    <p:anim from="0" to="-1.0" calcmode="lin" valueType="num">
                                      <p:cBhvr>
                                        <p:cTn id="8" dur="200" decel="50000" autoRev="1" fill="hold">
                                          <p:stCondLst>
                                            <p:cond delay="600"/>
                                          </p:stCondLst>
                                        </p:cTn>
                                        <p:tgtEl>
                                          <p:spTgt spid="13320"/>
                                        </p:tgtEl>
                                        <p:attrNameLst>
                                          <p:attrName>xshear</p:attrName>
                                        </p:attrNameLst>
                                      </p:cBhvr>
                                    </p:anim>
                                    <p:animScale>
                                      <p:cBhvr>
                                        <p:cTn id="9" dur="200" decel="100000" autoRev="1" fill="hold">
                                          <p:stCondLst>
                                            <p:cond delay="600"/>
                                          </p:stCondLst>
                                        </p:cTn>
                                        <p:tgtEl>
                                          <p:spTgt spid="13320"/>
                                        </p:tgtEl>
                                      </p:cBhvr>
                                      <p:from x="100000" y="100000"/>
                                      <p:to x="80000" y="100000"/>
                                    </p:animScale>
                                    <p:anim by="(#ppt_h/3+#ppt_w*0.1)" calcmode="lin" valueType="num">
                                      <p:cBhvr additive="sum">
                                        <p:cTn id="10" dur="200" decel="100000" autoRev="1" fill="hold">
                                          <p:stCondLst>
                                            <p:cond delay="600"/>
                                          </p:stCondLst>
                                        </p:cTn>
                                        <p:tgtEl>
                                          <p:spTgt spid="13320"/>
                                        </p:tgtEl>
                                        <p:attrNameLst>
                                          <p:attrName>ppt_x</p:attrName>
                                        </p:attrNameLst>
                                      </p:cBhvr>
                                    </p:anim>
                                  </p:childTnLst>
                                </p:cTn>
                              </p:par>
                            </p:childTnLst>
                          </p:cTn>
                        </p:par>
                        <p:par>
                          <p:cTn id="11" fill="hold">
                            <p:stCondLst>
                              <p:cond delay="1000"/>
                            </p:stCondLst>
                            <p:childTnLst>
                              <p:par>
                                <p:cTn id="12" presetID="34" presetClass="entr" presetSubtype="0" fill="hold" nodeType="afterEffect">
                                  <p:stCondLst>
                                    <p:cond delay="0"/>
                                  </p:stCondLst>
                                  <p:childTnLst>
                                    <p:set>
                                      <p:cBhvr>
                                        <p:cTn id="13" dur="1" fill="hold">
                                          <p:stCondLst>
                                            <p:cond delay="0"/>
                                          </p:stCondLst>
                                        </p:cTn>
                                        <p:tgtEl>
                                          <p:spTgt spid="13322"/>
                                        </p:tgtEl>
                                        <p:attrNameLst>
                                          <p:attrName>style.visibility</p:attrName>
                                        </p:attrNameLst>
                                      </p:cBhvr>
                                      <p:to>
                                        <p:strVal val="visible"/>
                                      </p:to>
                                    </p:set>
                                    <p:anim from="(-#ppt_w/2)" to="(#ppt_x)" calcmode="lin" valueType="num">
                                      <p:cBhvr>
                                        <p:cTn id="14" dur="600" fill="hold">
                                          <p:stCondLst>
                                            <p:cond delay="0"/>
                                          </p:stCondLst>
                                        </p:cTn>
                                        <p:tgtEl>
                                          <p:spTgt spid="13322"/>
                                        </p:tgtEl>
                                        <p:attrNameLst>
                                          <p:attrName>ppt_x</p:attrName>
                                        </p:attrNameLst>
                                      </p:cBhvr>
                                    </p:anim>
                                    <p:anim from="0" to="-1.0" calcmode="lin" valueType="num">
                                      <p:cBhvr>
                                        <p:cTn id="15" dur="200" decel="50000" autoRev="1" fill="hold">
                                          <p:stCondLst>
                                            <p:cond delay="600"/>
                                          </p:stCondLst>
                                        </p:cTn>
                                        <p:tgtEl>
                                          <p:spTgt spid="13322"/>
                                        </p:tgtEl>
                                        <p:attrNameLst>
                                          <p:attrName>xshear</p:attrName>
                                        </p:attrNameLst>
                                      </p:cBhvr>
                                    </p:anim>
                                    <p:animScale>
                                      <p:cBhvr>
                                        <p:cTn id="16" dur="200" decel="100000" autoRev="1" fill="hold">
                                          <p:stCondLst>
                                            <p:cond delay="600"/>
                                          </p:stCondLst>
                                        </p:cTn>
                                        <p:tgtEl>
                                          <p:spTgt spid="13322"/>
                                        </p:tgtEl>
                                      </p:cBhvr>
                                      <p:from x="100000" y="100000"/>
                                      <p:to x="80000" y="100000"/>
                                    </p:animScale>
                                    <p:anim by="(#ppt_h/3+#ppt_w*0.1)" calcmode="lin" valueType="num">
                                      <p:cBhvr additive="sum">
                                        <p:cTn id="17" dur="200" decel="100000" autoRev="1" fill="hold">
                                          <p:stCondLst>
                                            <p:cond delay="600"/>
                                          </p:stCondLst>
                                        </p:cTn>
                                        <p:tgtEl>
                                          <p:spTgt spid="13322"/>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p:txBody>
          <a:bodyPr/>
          <a:lstStyle/>
          <a:p>
            <a:pPr eaLnBrk="1" hangingPunct="1"/>
            <a:r>
              <a:rPr lang="tr-TR" sz="2000" smtClean="0"/>
              <a:t>Hasta ve Yaşlı Hizmetleri alanından mezun olan öğrenciler, seçtikleri dal/meslekte kazandıkları yeterlikler doğrultusunda;</a:t>
            </a:r>
            <a:r>
              <a:rPr lang="tr-TR" smtClean="0"/>
              <a:t> </a:t>
            </a:r>
          </a:p>
        </p:txBody>
      </p:sp>
      <p:sp>
        <p:nvSpPr>
          <p:cNvPr id="11267" name="Rectangle 3"/>
          <p:cNvSpPr>
            <a:spLocks noGrp="1" noChangeArrowheads="1"/>
          </p:cNvSpPr>
          <p:nvPr>
            <p:ph type="body" idx="1"/>
          </p:nvPr>
        </p:nvSpPr>
        <p:spPr/>
        <p:txBody>
          <a:bodyPr/>
          <a:lstStyle/>
          <a:p>
            <a:pPr marL="609600" indent="-609600" eaLnBrk="1" hangingPunct="1">
              <a:buFontTx/>
              <a:buAutoNum type="arabicPeriod"/>
            </a:pPr>
            <a:r>
              <a:rPr lang="tr-TR" smtClean="0"/>
              <a:t>Huzurevi,</a:t>
            </a:r>
          </a:p>
          <a:p>
            <a:pPr marL="609600" indent="-609600" eaLnBrk="1" hangingPunct="1">
              <a:buFontTx/>
              <a:buAutoNum type="arabicPeriod"/>
            </a:pPr>
            <a:r>
              <a:rPr lang="tr-TR" smtClean="0"/>
              <a:t>Hastaneler,</a:t>
            </a:r>
          </a:p>
          <a:p>
            <a:pPr marL="609600" indent="-609600" eaLnBrk="1" hangingPunct="1">
              <a:buFontTx/>
              <a:buAutoNum type="arabicPeriod"/>
            </a:pPr>
            <a:r>
              <a:rPr lang="tr-TR" smtClean="0"/>
              <a:t>Bakımevleri, vb. yerlerde çalışabilirler</a:t>
            </a:r>
          </a:p>
        </p:txBody>
      </p:sp>
      <p:sp>
        <p:nvSpPr>
          <p:cNvPr id="11268" name="Rectangle 4"/>
          <p:cNvSpPr>
            <a:spLocks noChangeArrowheads="1"/>
          </p:cNvSpPr>
          <p:nvPr/>
        </p:nvSpPr>
        <p:spPr bwMode="auto">
          <a:xfrm>
            <a:off x="381000" y="4114800"/>
            <a:ext cx="8229600" cy="838200"/>
          </a:xfrm>
          <a:prstGeom prst="rect">
            <a:avLst/>
          </a:prstGeom>
          <a:noFill/>
          <a:ln w="9525">
            <a:noFill/>
            <a:miter lim="800000"/>
            <a:headEnd/>
            <a:tailEnd/>
          </a:ln>
        </p:spPr>
        <p:txBody>
          <a:bodyPr anchor="ctr"/>
          <a:lstStyle/>
          <a:p>
            <a:pPr algn="ctr">
              <a:lnSpc>
                <a:spcPct val="90000"/>
              </a:lnSpc>
            </a:pPr>
            <a:r>
              <a:rPr lang="tr-TR" sz="2000">
                <a:solidFill>
                  <a:schemeClr val="tx2"/>
                </a:solidFill>
              </a:rPr>
              <a:t>AYNI ALANDAKİ LİSANS PROGRAMI </a:t>
            </a:r>
            <a:br>
              <a:rPr lang="tr-TR" sz="2000">
                <a:solidFill>
                  <a:schemeClr val="tx2"/>
                </a:solidFill>
              </a:rPr>
            </a:br>
            <a:r>
              <a:rPr lang="tr-TR" sz="2000">
                <a:solidFill>
                  <a:schemeClr val="tx2"/>
                </a:solidFill>
              </a:rPr>
              <a:t>(EK PUANLA GİRİLEBİLECEK)</a:t>
            </a:r>
            <a:r>
              <a:rPr lang="tr-TR" sz="2000" b="1">
                <a:solidFill>
                  <a:schemeClr val="tx2"/>
                </a:solidFill>
              </a:rPr>
              <a:t/>
            </a:r>
            <a:br>
              <a:rPr lang="tr-TR" sz="2000" b="1">
                <a:solidFill>
                  <a:schemeClr val="tx2"/>
                </a:solidFill>
              </a:rPr>
            </a:br>
            <a:endParaRPr lang="tr-TR" sz="2000" b="1">
              <a:solidFill>
                <a:schemeClr val="tx2"/>
              </a:solidFill>
            </a:endParaRPr>
          </a:p>
        </p:txBody>
      </p:sp>
      <p:sp>
        <p:nvSpPr>
          <p:cNvPr id="11269" name="Rectangle 5"/>
          <p:cNvSpPr>
            <a:spLocks noChangeArrowheads="1"/>
          </p:cNvSpPr>
          <p:nvPr/>
        </p:nvSpPr>
        <p:spPr bwMode="auto">
          <a:xfrm>
            <a:off x="2057400" y="5257800"/>
            <a:ext cx="4572000" cy="822325"/>
          </a:xfrm>
          <a:prstGeom prst="rect">
            <a:avLst/>
          </a:prstGeom>
          <a:noFill/>
          <a:ln w="9525">
            <a:noFill/>
            <a:miter lim="800000"/>
            <a:headEnd/>
            <a:tailEnd/>
          </a:ln>
        </p:spPr>
        <p:txBody>
          <a:bodyPr>
            <a:spAutoFit/>
          </a:bodyPr>
          <a:lstStyle/>
          <a:p>
            <a:pPr algn="ctr"/>
            <a:r>
              <a:rPr lang="tr-TR" sz="2400" b="1"/>
              <a:t>EBELİK</a:t>
            </a:r>
          </a:p>
          <a:p>
            <a:pPr algn="ctr"/>
            <a:r>
              <a:rPr lang="tr-TR" sz="2400" b="1"/>
              <a:t>HEMŞİRELİK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p:cTn id="7" dur="1000" fill="hold"/>
                                        <p:tgtEl>
                                          <p:spTgt spid="11266"/>
                                        </p:tgtEl>
                                        <p:attrNameLst>
                                          <p:attrName>ppt_w</p:attrName>
                                        </p:attrNameLst>
                                      </p:cBhvr>
                                      <p:tavLst>
                                        <p:tav tm="0">
                                          <p:val>
                                            <p:fltVal val="0"/>
                                          </p:val>
                                        </p:tav>
                                        <p:tav tm="100000">
                                          <p:val>
                                            <p:strVal val="#ppt_w"/>
                                          </p:val>
                                        </p:tav>
                                      </p:tavLst>
                                    </p:anim>
                                    <p:anim calcmode="lin" valueType="num">
                                      <p:cBhvr>
                                        <p:cTn id="8" dur="1000" fill="hold"/>
                                        <p:tgtEl>
                                          <p:spTgt spid="11266"/>
                                        </p:tgtEl>
                                        <p:attrNameLst>
                                          <p:attrName>ppt_h</p:attrName>
                                        </p:attrNameLst>
                                      </p:cBhvr>
                                      <p:tavLst>
                                        <p:tav tm="0">
                                          <p:val>
                                            <p:fltVal val="0"/>
                                          </p:val>
                                        </p:tav>
                                        <p:tav tm="100000">
                                          <p:val>
                                            <p:strVal val="#ppt_h"/>
                                          </p:val>
                                        </p:tav>
                                      </p:tavLst>
                                    </p:anim>
                                    <p:anim calcmode="lin" valueType="num">
                                      <p:cBhvr>
                                        <p:cTn id="9" dur="1000" fill="hold"/>
                                        <p:tgtEl>
                                          <p:spTgt spid="11266"/>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126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58" presetClass="entr" presetSubtype="0" accel="100000" fill="hold" grpId="0" nodeType="clickEffect">
                                  <p:stCondLst>
                                    <p:cond delay="0"/>
                                  </p:stCondLst>
                                  <p:childTnLst>
                                    <p:set>
                                      <p:cBhvr>
                                        <p:cTn id="14" dur="1" fill="hold">
                                          <p:stCondLst>
                                            <p:cond delay="0"/>
                                          </p:stCondLst>
                                        </p:cTn>
                                        <p:tgtEl>
                                          <p:spTgt spid="11267">
                                            <p:txEl>
                                              <p:pRg st="0" end="0"/>
                                            </p:txEl>
                                          </p:spTgt>
                                        </p:tgtEl>
                                        <p:attrNameLst>
                                          <p:attrName>style.visibility</p:attrName>
                                        </p:attrNameLst>
                                      </p:cBhvr>
                                      <p:to>
                                        <p:strVal val="visible"/>
                                      </p:to>
                                    </p:set>
                                    <p:anim calcmode="lin" valueType="num">
                                      <p:cBhvr>
                                        <p:cTn id="15" dur="500" fill="hold"/>
                                        <p:tgtEl>
                                          <p:spTgt spid="11267">
                                            <p:txEl>
                                              <p:pRg st="0" end="0"/>
                                            </p:txEl>
                                          </p:spTgt>
                                        </p:tgtEl>
                                        <p:attrNameLst>
                                          <p:attrName>ppt_w</p:attrName>
                                        </p:attrNameLst>
                                      </p:cBhvr>
                                      <p:tavLst>
                                        <p:tav tm="0">
                                          <p:val>
                                            <p:strVal val="#ppt_w*2.5"/>
                                          </p:val>
                                        </p:tav>
                                        <p:tav tm="100000">
                                          <p:val>
                                            <p:strVal val="#ppt_w"/>
                                          </p:val>
                                        </p:tav>
                                      </p:tavLst>
                                    </p:anim>
                                    <p:anim calcmode="lin" valueType="num">
                                      <p:cBhvr>
                                        <p:cTn id="16" dur="500" fill="hold"/>
                                        <p:tgtEl>
                                          <p:spTgt spid="11267">
                                            <p:txEl>
                                              <p:pRg st="0" end="0"/>
                                            </p:txEl>
                                          </p:spTgt>
                                        </p:tgtEl>
                                        <p:attrNameLst>
                                          <p:attrName>ppt_h</p:attrName>
                                        </p:attrNameLst>
                                      </p:cBhvr>
                                      <p:tavLst>
                                        <p:tav tm="0">
                                          <p:val>
                                            <p:strVal val="#ppt_h*0.01"/>
                                          </p:val>
                                        </p:tav>
                                        <p:tav tm="100000">
                                          <p:val>
                                            <p:strVal val="#ppt_h"/>
                                          </p:val>
                                        </p:tav>
                                      </p:tavLst>
                                    </p:anim>
                                    <p:anim calcmode="lin" valueType="num">
                                      <p:cBhvr>
                                        <p:cTn id="17" dur="5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18" dur="500" fill="hold"/>
                                        <p:tgtEl>
                                          <p:spTgt spid="11267">
                                            <p:txEl>
                                              <p:pRg st="0" end="0"/>
                                            </p:txEl>
                                          </p:spTgt>
                                        </p:tgtEl>
                                        <p:attrNameLst>
                                          <p:attrName>ppt_y</p:attrName>
                                        </p:attrNameLst>
                                      </p:cBhvr>
                                      <p:tavLst>
                                        <p:tav tm="0">
                                          <p:val>
                                            <p:strVal val="#ppt_h+1"/>
                                          </p:val>
                                        </p:tav>
                                        <p:tav tm="100000">
                                          <p:val>
                                            <p:strVal val="#ppt_y"/>
                                          </p:val>
                                        </p:tav>
                                      </p:tavLst>
                                    </p:anim>
                                    <p:animEffect transition="in" filter="fade">
                                      <p:cBhvr>
                                        <p:cTn id="19" dur="500"/>
                                        <p:tgtEl>
                                          <p:spTgt spid="11267">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8" presetClass="entr" presetSubtype="0" accel="100000" fill="hold" grpId="0" nodeType="clickEffect">
                                  <p:stCondLst>
                                    <p:cond delay="0"/>
                                  </p:stCondLst>
                                  <p:childTnLst>
                                    <p:set>
                                      <p:cBhvr>
                                        <p:cTn id="23" dur="1" fill="hold">
                                          <p:stCondLst>
                                            <p:cond delay="0"/>
                                          </p:stCondLst>
                                        </p:cTn>
                                        <p:tgtEl>
                                          <p:spTgt spid="11267">
                                            <p:txEl>
                                              <p:pRg st="1" end="1"/>
                                            </p:txEl>
                                          </p:spTgt>
                                        </p:tgtEl>
                                        <p:attrNameLst>
                                          <p:attrName>style.visibility</p:attrName>
                                        </p:attrNameLst>
                                      </p:cBhvr>
                                      <p:to>
                                        <p:strVal val="visible"/>
                                      </p:to>
                                    </p:set>
                                    <p:anim calcmode="lin" valueType="num">
                                      <p:cBhvr>
                                        <p:cTn id="24" dur="500" fill="hold"/>
                                        <p:tgtEl>
                                          <p:spTgt spid="11267">
                                            <p:txEl>
                                              <p:pRg st="1" end="1"/>
                                            </p:txEl>
                                          </p:spTgt>
                                        </p:tgtEl>
                                        <p:attrNameLst>
                                          <p:attrName>ppt_w</p:attrName>
                                        </p:attrNameLst>
                                      </p:cBhvr>
                                      <p:tavLst>
                                        <p:tav tm="0">
                                          <p:val>
                                            <p:strVal val="#ppt_w*2.5"/>
                                          </p:val>
                                        </p:tav>
                                        <p:tav tm="100000">
                                          <p:val>
                                            <p:strVal val="#ppt_w"/>
                                          </p:val>
                                        </p:tav>
                                      </p:tavLst>
                                    </p:anim>
                                    <p:anim calcmode="lin" valueType="num">
                                      <p:cBhvr>
                                        <p:cTn id="25" dur="500" fill="hold"/>
                                        <p:tgtEl>
                                          <p:spTgt spid="11267">
                                            <p:txEl>
                                              <p:pRg st="1" end="1"/>
                                            </p:txEl>
                                          </p:spTgt>
                                        </p:tgtEl>
                                        <p:attrNameLst>
                                          <p:attrName>ppt_h</p:attrName>
                                        </p:attrNameLst>
                                      </p:cBhvr>
                                      <p:tavLst>
                                        <p:tav tm="0">
                                          <p:val>
                                            <p:strVal val="#ppt_h*0.01"/>
                                          </p:val>
                                        </p:tav>
                                        <p:tav tm="100000">
                                          <p:val>
                                            <p:strVal val="#ppt_h"/>
                                          </p:val>
                                        </p:tav>
                                      </p:tavLst>
                                    </p:anim>
                                    <p:anim calcmode="lin" valueType="num">
                                      <p:cBhvr>
                                        <p:cTn id="26" dur="5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p:cTn id="27" dur="500" fill="hold"/>
                                        <p:tgtEl>
                                          <p:spTgt spid="11267">
                                            <p:txEl>
                                              <p:pRg st="1" end="1"/>
                                            </p:txEl>
                                          </p:spTgt>
                                        </p:tgtEl>
                                        <p:attrNameLst>
                                          <p:attrName>ppt_y</p:attrName>
                                        </p:attrNameLst>
                                      </p:cBhvr>
                                      <p:tavLst>
                                        <p:tav tm="0">
                                          <p:val>
                                            <p:strVal val="#ppt_h+1"/>
                                          </p:val>
                                        </p:tav>
                                        <p:tav tm="100000">
                                          <p:val>
                                            <p:strVal val="#ppt_y"/>
                                          </p:val>
                                        </p:tav>
                                      </p:tavLst>
                                    </p:anim>
                                    <p:animEffect transition="in" filter="fade">
                                      <p:cBhvr>
                                        <p:cTn id="28" dur="500"/>
                                        <p:tgtEl>
                                          <p:spTgt spid="11267">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8" presetClass="entr" presetSubtype="0" accel="100000" fill="hold" grpId="0" nodeType="clickEffect">
                                  <p:stCondLst>
                                    <p:cond delay="0"/>
                                  </p:stCondLst>
                                  <p:childTnLst>
                                    <p:set>
                                      <p:cBhvr>
                                        <p:cTn id="32" dur="1" fill="hold">
                                          <p:stCondLst>
                                            <p:cond delay="0"/>
                                          </p:stCondLst>
                                        </p:cTn>
                                        <p:tgtEl>
                                          <p:spTgt spid="11267">
                                            <p:txEl>
                                              <p:pRg st="2" end="2"/>
                                            </p:txEl>
                                          </p:spTgt>
                                        </p:tgtEl>
                                        <p:attrNameLst>
                                          <p:attrName>style.visibility</p:attrName>
                                        </p:attrNameLst>
                                      </p:cBhvr>
                                      <p:to>
                                        <p:strVal val="visible"/>
                                      </p:to>
                                    </p:set>
                                    <p:anim calcmode="lin" valueType="num">
                                      <p:cBhvr>
                                        <p:cTn id="33" dur="500" fill="hold"/>
                                        <p:tgtEl>
                                          <p:spTgt spid="11267">
                                            <p:txEl>
                                              <p:pRg st="2" end="2"/>
                                            </p:txEl>
                                          </p:spTgt>
                                        </p:tgtEl>
                                        <p:attrNameLst>
                                          <p:attrName>ppt_w</p:attrName>
                                        </p:attrNameLst>
                                      </p:cBhvr>
                                      <p:tavLst>
                                        <p:tav tm="0">
                                          <p:val>
                                            <p:strVal val="#ppt_w*2.5"/>
                                          </p:val>
                                        </p:tav>
                                        <p:tav tm="100000">
                                          <p:val>
                                            <p:strVal val="#ppt_w"/>
                                          </p:val>
                                        </p:tav>
                                      </p:tavLst>
                                    </p:anim>
                                    <p:anim calcmode="lin" valueType="num">
                                      <p:cBhvr>
                                        <p:cTn id="34" dur="500" fill="hold"/>
                                        <p:tgtEl>
                                          <p:spTgt spid="11267">
                                            <p:txEl>
                                              <p:pRg st="2" end="2"/>
                                            </p:txEl>
                                          </p:spTgt>
                                        </p:tgtEl>
                                        <p:attrNameLst>
                                          <p:attrName>ppt_h</p:attrName>
                                        </p:attrNameLst>
                                      </p:cBhvr>
                                      <p:tavLst>
                                        <p:tav tm="0">
                                          <p:val>
                                            <p:strVal val="#ppt_h*0.01"/>
                                          </p:val>
                                        </p:tav>
                                        <p:tav tm="100000">
                                          <p:val>
                                            <p:strVal val="#ppt_h"/>
                                          </p:val>
                                        </p:tav>
                                      </p:tavLst>
                                    </p:anim>
                                    <p:anim calcmode="lin" valueType="num">
                                      <p:cBhvr>
                                        <p:cTn id="35" dur="5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p:cTn id="36" dur="500" fill="hold"/>
                                        <p:tgtEl>
                                          <p:spTgt spid="11267">
                                            <p:txEl>
                                              <p:pRg st="2" end="2"/>
                                            </p:txEl>
                                          </p:spTgt>
                                        </p:tgtEl>
                                        <p:attrNameLst>
                                          <p:attrName>ppt_y</p:attrName>
                                        </p:attrNameLst>
                                      </p:cBhvr>
                                      <p:tavLst>
                                        <p:tav tm="0">
                                          <p:val>
                                            <p:strVal val="#ppt_h+1"/>
                                          </p:val>
                                        </p:tav>
                                        <p:tav tm="100000">
                                          <p:val>
                                            <p:strVal val="#ppt_y"/>
                                          </p:val>
                                        </p:tav>
                                      </p:tavLst>
                                    </p:anim>
                                    <p:animEffect transition="in" filter="fade">
                                      <p:cBhvr>
                                        <p:cTn id="37" dur="500"/>
                                        <p:tgtEl>
                                          <p:spTgt spid="11267">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0" presetClass="entr" presetSubtype="0" fill="hold" grpId="0" nodeType="clickEffect">
                                  <p:stCondLst>
                                    <p:cond delay="0"/>
                                  </p:stCondLst>
                                  <p:childTnLst>
                                    <p:set>
                                      <p:cBhvr>
                                        <p:cTn id="41" dur="1" fill="hold">
                                          <p:stCondLst>
                                            <p:cond delay="0"/>
                                          </p:stCondLst>
                                        </p:cTn>
                                        <p:tgtEl>
                                          <p:spTgt spid="11268"/>
                                        </p:tgtEl>
                                        <p:attrNameLst>
                                          <p:attrName>style.visibility</p:attrName>
                                        </p:attrNameLst>
                                      </p:cBhvr>
                                      <p:to>
                                        <p:strVal val="visible"/>
                                      </p:to>
                                    </p:set>
                                    <p:animEffect transition="in" filter="fade">
                                      <p:cBhvr>
                                        <p:cTn id="42" dur="800" decel="100000"/>
                                        <p:tgtEl>
                                          <p:spTgt spid="11268"/>
                                        </p:tgtEl>
                                      </p:cBhvr>
                                    </p:animEffect>
                                    <p:anim calcmode="lin" valueType="num">
                                      <p:cBhvr>
                                        <p:cTn id="43" dur="800" decel="100000" fill="hold"/>
                                        <p:tgtEl>
                                          <p:spTgt spid="11268"/>
                                        </p:tgtEl>
                                        <p:attrNameLst>
                                          <p:attrName>style.rotation</p:attrName>
                                        </p:attrNameLst>
                                      </p:cBhvr>
                                      <p:tavLst>
                                        <p:tav tm="0">
                                          <p:val>
                                            <p:fltVal val="-90"/>
                                          </p:val>
                                        </p:tav>
                                        <p:tav tm="100000">
                                          <p:val>
                                            <p:fltVal val="0"/>
                                          </p:val>
                                        </p:tav>
                                      </p:tavLst>
                                    </p:anim>
                                    <p:anim calcmode="lin" valueType="num">
                                      <p:cBhvr>
                                        <p:cTn id="44" dur="800" decel="100000" fill="hold"/>
                                        <p:tgtEl>
                                          <p:spTgt spid="11268"/>
                                        </p:tgtEl>
                                        <p:attrNameLst>
                                          <p:attrName>ppt_x</p:attrName>
                                        </p:attrNameLst>
                                      </p:cBhvr>
                                      <p:tavLst>
                                        <p:tav tm="0">
                                          <p:val>
                                            <p:strVal val="#ppt_x+0.4"/>
                                          </p:val>
                                        </p:tav>
                                        <p:tav tm="100000">
                                          <p:val>
                                            <p:strVal val="#ppt_x-0.05"/>
                                          </p:val>
                                        </p:tav>
                                      </p:tavLst>
                                    </p:anim>
                                    <p:anim calcmode="lin" valueType="num">
                                      <p:cBhvr>
                                        <p:cTn id="45" dur="800" decel="100000" fill="hold"/>
                                        <p:tgtEl>
                                          <p:spTgt spid="11268"/>
                                        </p:tgtEl>
                                        <p:attrNameLst>
                                          <p:attrName>ppt_y</p:attrName>
                                        </p:attrNameLst>
                                      </p:cBhvr>
                                      <p:tavLst>
                                        <p:tav tm="0">
                                          <p:val>
                                            <p:strVal val="#ppt_y-0.4"/>
                                          </p:val>
                                        </p:tav>
                                        <p:tav tm="100000">
                                          <p:val>
                                            <p:strVal val="#ppt_y+0.1"/>
                                          </p:val>
                                        </p:tav>
                                      </p:tavLst>
                                    </p:anim>
                                    <p:anim calcmode="lin" valueType="num">
                                      <p:cBhvr>
                                        <p:cTn id="46" dur="200" accel="100000" fill="hold">
                                          <p:stCondLst>
                                            <p:cond delay="800"/>
                                          </p:stCondLst>
                                        </p:cTn>
                                        <p:tgtEl>
                                          <p:spTgt spid="11268"/>
                                        </p:tgtEl>
                                        <p:attrNameLst>
                                          <p:attrName>ppt_x</p:attrName>
                                        </p:attrNameLst>
                                      </p:cBhvr>
                                      <p:tavLst>
                                        <p:tav tm="0">
                                          <p:val>
                                            <p:strVal val="#ppt_x-0.05"/>
                                          </p:val>
                                        </p:tav>
                                        <p:tav tm="100000">
                                          <p:val>
                                            <p:strVal val="#ppt_x"/>
                                          </p:val>
                                        </p:tav>
                                      </p:tavLst>
                                    </p:anim>
                                    <p:anim calcmode="lin" valueType="num">
                                      <p:cBhvr>
                                        <p:cTn id="47" dur="200" accel="100000" fill="hold">
                                          <p:stCondLst>
                                            <p:cond delay="800"/>
                                          </p:stCondLst>
                                        </p:cTn>
                                        <p:tgtEl>
                                          <p:spTgt spid="11268"/>
                                        </p:tgtEl>
                                        <p:attrNameLst>
                                          <p:attrName>ppt_y</p:attrName>
                                        </p:attrNameLst>
                                      </p:cBhvr>
                                      <p:tavLst>
                                        <p:tav tm="0">
                                          <p:val>
                                            <p:strVal val="#ppt_y+0.1"/>
                                          </p:val>
                                        </p:tav>
                                        <p:tav tm="100000">
                                          <p:val>
                                            <p:strVal val="#ppt_y"/>
                                          </p:val>
                                        </p:tav>
                                      </p:tavLst>
                                    </p:anim>
                                  </p:childTnLst>
                                </p:cTn>
                              </p:par>
                            </p:childTnLst>
                          </p:cTn>
                        </p:par>
                        <p:par>
                          <p:cTn id="48" fill="hold">
                            <p:stCondLst>
                              <p:cond delay="1000"/>
                            </p:stCondLst>
                            <p:childTnLst>
                              <p:par>
                                <p:cTn id="49" presetID="7" presetClass="entr" presetSubtype="4" fill="hold" grpId="0" nodeType="afterEffect">
                                  <p:stCondLst>
                                    <p:cond delay="0"/>
                                  </p:stCondLst>
                                  <p:childTnLst>
                                    <p:set>
                                      <p:cBhvr>
                                        <p:cTn id="50" dur="1" fill="hold">
                                          <p:stCondLst>
                                            <p:cond delay="0"/>
                                          </p:stCondLst>
                                        </p:cTn>
                                        <p:tgtEl>
                                          <p:spTgt spid="11269"/>
                                        </p:tgtEl>
                                        <p:attrNameLst>
                                          <p:attrName>style.visibility</p:attrName>
                                        </p:attrNameLst>
                                      </p:cBhvr>
                                      <p:to>
                                        <p:strVal val="visible"/>
                                      </p:to>
                                    </p:set>
                                    <p:anim calcmode="lin" valueType="num">
                                      <p:cBhvr additive="base">
                                        <p:cTn id="51" dur="500" fill="hold"/>
                                        <p:tgtEl>
                                          <p:spTgt spid="11269"/>
                                        </p:tgtEl>
                                        <p:attrNameLst>
                                          <p:attrName>ppt_x</p:attrName>
                                        </p:attrNameLst>
                                      </p:cBhvr>
                                      <p:tavLst>
                                        <p:tav tm="0">
                                          <p:val>
                                            <p:strVal val="#ppt_x"/>
                                          </p:val>
                                        </p:tav>
                                        <p:tav tm="100000">
                                          <p:val>
                                            <p:strVal val="#ppt_x"/>
                                          </p:val>
                                        </p:tav>
                                      </p:tavLst>
                                    </p:anim>
                                    <p:anim calcmode="lin" valueType="num">
                                      <p:cBhvr additive="base">
                                        <p:cTn id="52" dur="500" fill="hold"/>
                                        <p:tgtEl>
                                          <p:spTgt spid="1126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7" grpId="0" build="p"/>
      <p:bldP spid="11268" grpId="0"/>
      <p:bldP spid="1126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p:cNvSpPr>
            <a:spLocks noGrp="1" noChangeArrowheads="1"/>
          </p:cNvSpPr>
          <p:nvPr>
            <p:ph type="title"/>
          </p:nvPr>
        </p:nvSpPr>
        <p:spPr/>
        <p:txBody>
          <a:bodyPr/>
          <a:lstStyle/>
          <a:p>
            <a:pPr eaLnBrk="1" hangingPunct="1"/>
            <a:r>
              <a:rPr lang="tr-TR" sz="2800" b="0" smtClean="0"/>
              <a:t>HASTA BAKIMI MESLEK ELEMANI</a:t>
            </a:r>
            <a:br>
              <a:rPr lang="tr-TR" sz="2800" b="0" smtClean="0"/>
            </a:br>
            <a:endParaRPr lang="tr-TR" sz="2800" b="0" smtClean="0"/>
          </a:p>
        </p:txBody>
      </p:sp>
      <p:sp>
        <p:nvSpPr>
          <p:cNvPr id="15363" name="Rectangle 3"/>
          <p:cNvSpPr>
            <a:spLocks noGrp="1" noChangeArrowheads="1"/>
          </p:cNvSpPr>
          <p:nvPr>
            <p:ph type="body" idx="1"/>
          </p:nvPr>
        </p:nvSpPr>
        <p:spPr/>
        <p:txBody>
          <a:bodyPr/>
          <a:lstStyle/>
          <a:p>
            <a:pPr eaLnBrk="1" hangingPunct="1">
              <a:lnSpc>
                <a:spcPct val="90000"/>
              </a:lnSpc>
            </a:pPr>
            <a:r>
              <a:rPr lang="tr-TR" sz="2400" smtClean="0"/>
              <a:t>Hasta ve hasta yakını haklarını göz önünde bulunduran, hastanın yaşam kalitesini yükselten, hastanın özelliklerini tanıyabilen, günlük bakımını yapabilen, fizyoterapi ve meşguliyet terapisi yapabilen, hasta odası düzenleyebilen, yatak içi ve dışı egzersizler yaptırabilen, hastayı rahatlatabilen, hastayı yataktan kaldırabilen, hastaya ilaç verebilen, özel hastalıklarda bakım yapabilen, ilk yardım uygulayabilen evde hasta bakımı yapabilen eğitimli sağlık elemanıdır.</a:t>
            </a:r>
          </a:p>
          <a:p>
            <a:pPr eaLnBrk="1" hangingPunct="1">
              <a:lnSpc>
                <a:spcPct val="90000"/>
              </a:lnSpc>
            </a:pPr>
            <a:endParaRPr lang="tr-TR" sz="24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5362"/>
                                        </p:tgtEl>
                                        <p:attrNameLst>
                                          <p:attrName>style.visibility</p:attrName>
                                        </p:attrNameLst>
                                      </p:cBhvr>
                                      <p:to>
                                        <p:strVal val="visible"/>
                                      </p:to>
                                    </p:set>
                                    <p:anim calcmode="lin" valueType="num">
                                      <p:cBhvr>
                                        <p:cTn id="7" dur="500" fill="hold"/>
                                        <p:tgtEl>
                                          <p:spTgt spid="1536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5362"/>
                                        </p:tgtEl>
                                        <p:attrNameLst>
                                          <p:attrName>ppt_y</p:attrName>
                                        </p:attrNameLst>
                                      </p:cBhvr>
                                      <p:tavLst>
                                        <p:tav tm="0">
                                          <p:val>
                                            <p:strVal val="#ppt_y"/>
                                          </p:val>
                                        </p:tav>
                                        <p:tav tm="100000">
                                          <p:val>
                                            <p:strVal val="#ppt_y"/>
                                          </p:val>
                                        </p:tav>
                                      </p:tavLst>
                                    </p:anim>
                                    <p:anim calcmode="lin" valueType="num">
                                      <p:cBhvr>
                                        <p:cTn id="9" dur="500" fill="hold"/>
                                        <p:tgtEl>
                                          <p:spTgt spid="1536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536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5362"/>
                                        </p:tgtEl>
                                      </p:cBhvr>
                                    </p:animEffect>
                                  </p:childTnLst>
                                </p:cTn>
                              </p:par>
                            </p:childTnLst>
                          </p:cTn>
                        </p:par>
                      </p:childTnLst>
                    </p:cTn>
                  </p:par>
                  <p:par>
                    <p:cTn id="12" fill="hold">
                      <p:stCondLst>
                        <p:cond delay="indefinite"/>
                      </p:stCondLst>
                      <p:childTnLst>
                        <p:par>
                          <p:cTn id="13" fill="hold">
                            <p:stCondLst>
                              <p:cond delay="0"/>
                            </p:stCondLst>
                            <p:childTnLst>
                              <p:par>
                                <p:cTn id="14" presetID="54" presetClass="entr" presetSubtype="0" accel="100000" fill="hold" nodeType="clickEffect">
                                  <p:stCondLst>
                                    <p:cond delay="0"/>
                                  </p:stCondLst>
                                  <p:childTnLst>
                                    <p:set>
                                      <p:cBhvr>
                                        <p:cTn id="15" dur="1" fill="hold">
                                          <p:stCondLst>
                                            <p:cond delay="0"/>
                                          </p:stCondLst>
                                        </p:cTn>
                                        <p:tgtEl>
                                          <p:spTgt spid="15363">
                                            <p:txEl>
                                              <p:pRg st="0" end="0"/>
                                            </p:txEl>
                                          </p:spTgt>
                                        </p:tgtEl>
                                        <p:attrNameLst>
                                          <p:attrName>style.visibility</p:attrName>
                                        </p:attrNameLst>
                                      </p:cBhvr>
                                      <p:to>
                                        <p:strVal val="visible"/>
                                      </p:to>
                                    </p:set>
                                    <p:anim calcmode="lin" valueType="num">
                                      <p:cBhvr>
                                        <p:cTn id="16" dur="1000" fill="hold"/>
                                        <p:tgtEl>
                                          <p:spTgt spid="15363">
                                            <p:txEl>
                                              <p:pRg st="0" end="0"/>
                                            </p:txEl>
                                          </p:spTgt>
                                        </p:tgtEl>
                                        <p:attrNameLst>
                                          <p:attrName>ppt_w</p:attrName>
                                        </p:attrNameLst>
                                      </p:cBhvr>
                                      <p:tavLst>
                                        <p:tav tm="0">
                                          <p:val>
                                            <p:strVal val="#ppt_w*0.05"/>
                                          </p:val>
                                        </p:tav>
                                        <p:tav tm="100000">
                                          <p:val>
                                            <p:strVal val="#ppt_w"/>
                                          </p:val>
                                        </p:tav>
                                      </p:tavLst>
                                    </p:anim>
                                    <p:anim calcmode="lin" valueType="num">
                                      <p:cBhvr>
                                        <p:cTn id="17" dur="1000" fill="hold"/>
                                        <p:tgtEl>
                                          <p:spTgt spid="15363">
                                            <p:txEl>
                                              <p:pRg st="0" end="0"/>
                                            </p:txEl>
                                          </p:spTgt>
                                        </p:tgtEl>
                                        <p:attrNameLst>
                                          <p:attrName>ppt_h</p:attrName>
                                        </p:attrNameLst>
                                      </p:cBhvr>
                                      <p:tavLst>
                                        <p:tav tm="0">
                                          <p:val>
                                            <p:strVal val="#ppt_h"/>
                                          </p:val>
                                        </p:tav>
                                        <p:tav tm="100000">
                                          <p:val>
                                            <p:strVal val="#ppt_h"/>
                                          </p:val>
                                        </p:tav>
                                      </p:tavLst>
                                    </p:anim>
                                    <p:anim calcmode="lin" valueType="num">
                                      <p:cBhvr>
                                        <p:cTn id="18" dur="1000" fill="hold"/>
                                        <p:tgtEl>
                                          <p:spTgt spid="15363">
                                            <p:txEl>
                                              <p:pRg st="0" end="0"/>
                                            </p:txEl>
                                          </p:spTgt>
                                        </p:tgtEl>
                                        <p:attrNameLst>
                                          <p:attrName>ppt_x</p:attrName>
                                        </p:attrNameLst>
                                      </p:cBhvr>
                                      <p:tavLst>
                                        <p:tav tm="0">
                                          <p:val>
                                            <p:strVal val="#ppt_x-.2"/>
                                          </p:val>
                                        </p:tav>
                                        <p:tav tm="100000">
                                          <p:val>
                                            <p:strVal val="#ppt_x"/>
                                          </p:val>
                                        </p:tav>
                                      </p:tavLst>
                                    </p:anim>
                                    <p:anim calcmode="lin" valueType="num">
                                      <p:cBhvr>
                                        <p:cTn id="19" dur="1000" fill="hold"/>
                                        <p:tgtEl>
                                          <p:spTgt spid="15363">
                                            <p:txEl>
                                              <p:pRg st="0" end="0"/>
                                            </p:txEl>
                                          </p:spTgt>
                                        </p:tgtEl>
                                        <p:attrNameLst>
                                          <p:attrName>ppt_y</p:attrName>
                                        </p:attrNameLst>
                                      </p:cBhvr>
                                      <p:tavLst>
                                        <p:tav tm="0">
                                          <p:val>
                                            <p:strVal val="#ppt_y"/>
                                          </p:val>
                                        </p:tav>
                                        <p:tav tm="100000">
                                          <p:val>
                                            <p:strVal val="#ppt_y"/>
                                          </p:val>
                                        </p:tav>
                                      </p:tavLst>
                                    </p:anim>
                                    <p:animEffect transition="in" filter="fade">
                                      <p:cBhvr>
                                        <p:cTn id="20" dur="1000"/>
                                        <p:tgtEl>
                                          <p:spTgt spid="1536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Lst>
  </p:timing>
</p:sld>
</file>

<file path=ppt/theme/theme1.xml><?xml version="1.0" encoding="utf-8"?>
<a:theme xmlns:a="http://schemas.openxmlformats.org/drawingml/2006/main" name="Kapsüller">
  <a:themeElements>
    <a:clrScheme name="Kapsüller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Kapsüller">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psüller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Kapsüller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Kapsüller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Kapsüller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Kapsüller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Kapsüller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Kapsüller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Kapsüller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Capsules</Template>
  <TotalTime>163</TotalTime>
  <Words>996</Words>
  <Application>Microsoft Office PowerPoint</Application>
  <PresentationFormat>Ekran Gösterisi (4:3)</PresentationFormat>
  <Paragraphs>136</Paragraphs>
  <Slides>28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28</vt:i4>
      </vt:variant>
    </vt:vector>
  </HeadingPairs>
  <TitlesOfParts>
    <vt:vector size="33" baseType="lpstr">
      <vt:lpstr>Arial</vt:lpstr>
      <vt:lpstr>Wingdings</vt:lpstr>
      <vt:lpstr>Calibri</vt:lpstr>
      <vt:lpstr>Times New Roman</vt:lpstr>
      <vt:lpstr>Kapsüller</vt:lpstr>
      <vt:lpstr>Slayt 1</vt:lpstr>
      <vt:lpstr>ALANIN TANIMI</vt:lpstr>
      <vt:lpstr>DAL PROGRAMLARI</vt:lpstr>
      <vt:lpstr>Slayt 4</vt:lpstr>
      <vt:lpstr>Slayt 5</vt:lpstr>
      <vt:lpstr>Slayt 6</vt:lpstr>
      <vt:lpstr>Slayt 7</vt:lpstr>
      <vt:lpstr>Hasta ve Yaşlı Hizmetleri alanından mezun olan öğrenciler, seçtikleri dal/meslekte kazandıkları yeterlikler doğrultusunda; </vt:lpstr>
      <vt:lpstr>HASTA BAKIMI MESLEK ELEMANI </vt:lpstr>
      <vt:lpstr>GÖREVLERİ</vt:lpstr>
      <vt:lpstr>Slayt 11</vt:lpstr>
      <vt:lpstr>KULLANILAN ALET VE MALZEMELER </vt:lpstr>
      <vt:lpstr>MESLEĞİN GEREKTİRDİĞİ ÖZELLİKLER </vt:lpstr>
      <vt:lpstr>ÇALIŞMA ORTAMI VE KOŞULLARI </vt:lpstr>
      <vt:lpstr>ÇALIŞMA ALANLARI VE  İŞ BULMA OLANAKLARI </vt:lpstr>
      <vt:lpstr>EĞİTİM SÜRESİNCE VE  EĞİTİM SONRASI KAZANÇ </vt:lpstr>
      <vt:lpstr>Slayt 17</vt:lpstr>
      <vt:lpstr>MESLEKTE İLERLEME </vt:lpstr>
      <vt:lpstr>HASTA VE YAŞLI HİZMETLERİ ALANI İLE AYNI ALANLARDAKİ LİSANS PROGRAMLARI </vt:lpstr>
      <vt:lpstr>Slayt 20</vt:lpstr>
      <vt:lpstr>ÖNLİSANS PROGRAMLARI </vt:lpstr>
      <vt:lpstr>Slayt 22</vt:lpstr>
      <vt:lpstr>SORU: Bu alanda okuyabilmem için hangi koşulları taşımam gerekir? </vt:lpstr>
      <vt:lpstr>SORU:Mezun olduktan sonra nerelerde iş bulabilirim?</vt:lpstr>
      <vt:lpstr>SORU: Eğitim süresince hangi kurum ve kuruluşlarla iş birliği yapıyorsunuz?</vt:lpstr>
      <vt:lpstr>BÖLÜMLE İLGİLİ FOTOĞRAFLAR</vt:lpstr>
      <vt:lpstr>Slayt 27</vt:lpstr>
      <vt:lpstr>Slayt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Fatih</dc:creator>
  <cp:lastModifiedBy>Yahya Kemal</cp:lastModifiedBy>
  <cp:revision>13</cp:revision>
  <cp:lastPrinted>1601-01-01T00:00:00Z</cp:lastPrinted>
  <dcterms:created xsi:type="dcterms:W3CDTF">1601-01-01T00:00:00Z</dcterms:created>
  <dcterms:modified xsi:type="dcterms:W3CDTF">2020-06-14T19:37:37Z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